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69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 autoAdjust="0"/>
    <p:restoredTop sz="94643"/>
  </p:normalViewPr>
  <p:slideViewPr>
    <p:cSldViewPr snapToGrid="0">
      <p:cViewPr varScale="1">
        <p:scale>
          <a:sx n="120" d="100"/>
          <a:sy n="120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C6C1-522C-F0F2-40B2-8C37FAC27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E89DC-7A23-AAB7-2425-98DEE20FF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EA13-CB2B-E362-CE95-7FBD3448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84E7-B75B-661C-1A2B-9BF443B9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45ACE-CEFD-4F34-7F5D-69F76361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7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6B77-E683-B765-5175-E413B017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25217-6B4C-9713-2B33-BE6956BD6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DAE6-70F2-B11E-E6C0-31427C84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CC66-A1F9-7D20-2F0A-033AB0A7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AA3B-DE96-D43C-F063-51B34F37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EB081-D6D2-0B70-0517-A78677419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AA061-47D3-71B3-7B66-61871FC76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5D2B-FFB0-230D-327A-5232AFCD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75B9-CFB3-A499-9DB1-D58C544E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48591-0706-9733-F14C-01A1568F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48F6-AEF3-8D5D-253B-70EAB18E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2FEA-A58B-FC62-B718-D435FFDE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15F8-6BE1-4F49-42F5-EE1F7EA7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69F2-067D-FCBE-5579-A3D50E74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3F40-65DE-5A34-F4CD-592A27C1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386E-A612-A794-8AEC-4495D23C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6666E-6475-A56D-A1C5-F1F840F93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4BE4-E31A-2089-BC8F-937B0E97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4C11-C866-8E7A-501E-E2F6D847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1D1F-EAB0-71A2-A27D-37B13CF5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9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B38C-C622-369B-102C-808D7419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9B56C-326B-B565-5926-385D37773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9BA9A-73C3-2D80-512C-FCD9A9573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84D8B-C9BF-3472-486D-EE9D9315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56D96-C5D6-5210-59B8-BB5BE6CB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DE14D-ED46-2328-B31C-68C06822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4C24-0E07-3162-D294-7C95933B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8679E-63E8-BB18-3169-BB4126BB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4DD13-B9B9-B65A-F022-C6F07B02E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EB0FA-85C4-8383-04A3-FC624DAAC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4B8C4-1257-6E0F-B290-D9F0C19FD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F6DEB-5120-7311-17FF-515E1761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B8281-7193-C04D-9BBC-85DDD07C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68F8F-9702-CFE3-F719-0852D1FF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B46D-C4AA-E10B-8C2E-3C16C711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C912C-F6CE-8161-E954-EDB15CAA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4BB0E-06DF-8947-439E-EB4807E9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8471F-E4D2-26D4-5C40-477F2C8A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4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E3072-C49E-1DD6-E3D4-4D16B05E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3E927-5642-C49D-DE31-160D366D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94F03-53C1-8F6E-D99B-E7AB628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3C61-0D59-8A48-5B9D-2E539508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713B-3C4C-5BE3-3F8C-25F989ECA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AC653-EDC1-DCC4-B959-5B6639E12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14EEB-03BE-4CB2-AA6D-4287ED9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12E9C-A3BC-0CBD-FC8E-E1EC1509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3B3CD-2107-D55C-074D-E14D176A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9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98A9-E172-08E8-8CC8-28B9335E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C601F-08E1-881C-528F-C7BBA03EC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61B2C-65BA-EE23-C59E-AC285DF1E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F35D0-0038-DCF9-B965-CC9A0F03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83CB3-C0AB-5CAE-B950-4A2214F4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60A36-EEE2-2D40-4662-EBDBB3A5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E022B-E7BF-25B9-8D06-FC3E53E0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88FCC-06F2-5645-5E1F-639461345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C062B-C71C-AAEE-A53E-E1BAA853F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4268A9-6401-456F-9641-13F51A669EB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8C51-6F81-112C-F5A6-4DCC3FB94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0C34-9831-EB38-413B-607381960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Red barn with green roof">
            <a:extLst>
              <a:ext uri="{FF2B5EF4-FFF2-40B4-BE49-F238E27FC236}">
                <a16:creationId xmlns:a16="http://schemas.microsoft.com/office/drawing/2014/main" id="{AC004626-C58D-A8B9-66BF-8BD1422987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AD0BB-A572-9C1C-0E0C-F36793C1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The Barn</a:t>
            </a:r>
            <a:b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endParaRPr lang="en-US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B71CB-3A38-267C-9863-35A653626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hu-HU" sz="3200" noProof="1"/>
              <a:t>Szoftverfejlesztés Mérnököknek projekteredmény ismertető</a:t>
            </a:r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7505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7507B9-4B3E-19FB-B8F4-A115B3BA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Előzetes</a:t>
            </a:r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</a:t>
            </a:r>
            <a:r>
              <a:rPr lang="en-US" sz="40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elvárások</a:t>
            </a:r>
            <a:br>
              <a:rPr lang="hu-H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9494-E162-B60F-4A1B-5637A4C4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480667"/>
            <a:ext cx="10515600" cy="4351338"/>
          </a:xfrm>
        </p:spPr>
        <p:txBody>
          <a:bodyPr>
            <a:normAutofit/>
          </a:bodyPr>
          <a:lstStyle/>
          <a:p>
            <a:endParaRPr lang="hu-HU" dirty="0"/>
          </a:p>
          <a:p>
            <a:r>
              <a:rPr lang="hu-HU" dirty="0"/>
              <a:t>Egyed adatainak kijelzése, ivadékok kilistázása</a:t>
            </a:r>
          </a:p>
          <a:p>
            <a:r>
              <a:rPr lang="hu-HU" dirty="0"/>
              <a:t>Állattenyészethez tartozó </a:t>
            </a:r>
            <a:r>
              <a:rPr lang="hu-HU" dirty="0" err="1"/>
              <a:t>egyedek</a:t>
            </a:r>
            <a:r>
              <a:rPr lang="hu-HU" dirty="0"/>
              <a:t> hozzáadása, </a:t>
            </a:r>
          </a:p>
          <a:p>
            <a:pPr marL="0" indent="0">
              <a:buNone/>
            </a:pPr>
            <a:r>
              <a:rPr lang="hu-HU" dirty="0"/>
              <a:t>   elhalálozásuk bejelentése</a:t>
            </a:r>
          </a:p>
          <a:p>
            <a:r>
              <a:rPr lang="hu-HU"/>
              <a:t>Állattenyészetkód </a:t>
            </a:r>
            <a:r>
              <a:rPr lang="hu-HU" dirty="0"/>
              <a:t>generálása és új tenyészetek hozzáadása</a:t>
            </a:r>
          </a:p>
          <a:p>
            <a:r>
              <a:rPr lang="hu-HU" dirty="0"/>
              <a:t>Egészségügyi adatok tárolása, hozzáadása, szűrése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0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8911F9-076F-5403-9761-79DB3C956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DE8901-A5EE-2851-59F0-F71696B0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Felhasznált</a:t>
            </a:r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</a:t>
            </a:r>
            <a:r>
              <a:rPr lang="en-US" sz="40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technológiák</a:t>
            </a:r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:</a:t>
            </a:r>
            <a:br>
              <a:rPr lang="hu-H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7E88-7019-680B-066F-266D6146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480667"/>
            <a:ext cx="10515600" cy="4351338"/>
          </a:xfrm>
        </p:spPr>
        <p:txBody>
          <a:bodyPr>
            <a:normAutofit/>
          </a:bodyPr>
          <a:lstStyle/>
          <a:p>
            <a:endParaRPr lang="hu-HU" dirty="0"/>
          </a:p>
          <a:p>
            <a:r>
              <a:rPr lang="hu-HU" dirty="0"/>
              <a:t>Spring Boot</a:t>
            </a:r>
          </a:p>
          <a:p>
            <a:r>
              <a:rPr lang="hu-HU" dirty="0" err="1"/>
              <a:t>Apache</a:t>
            </a:r>
            <a:r>
              <a:rPr lang="hu-HU" dirty="0"/>
              <a:t> Freemarker</a:t>
            </a:r>
          </a:p>
          <a:p>
            <a:r>
              <a:rPr lang="hu-HU" dirty="0" err="1"/>
              <a:t>Bootstrap</a:t>
            </a:r>
            <a:r>
              <a:rPr lang="hu-HU" dirty="0"/>
              <a:t> 5</a:t>
            </a:r>
          </a:p>
          <a:p>
            <a:r>
              <a:rPr lang="hu-HU" dirty="0" err="1"/>
              <a:t>TestNG</a:t>
            </a:r>
            <a:r>
              <a:rPr lang="hu-HU" dirty="0"/>
              <a:t> + </a:t>
            </a:r>
            <a:r>
              <a:rPr lang="hu-HU" dirty="0" err="1"/>
              <a:t>Selenium</a:t>
            </a:r>
            <a:r>
              <a:rPr lang="hu-HU" dirty="0"/>
              <a:t> (teszteléshez)</a:t>
            </a:r>
          </a:p>
        </p:txBody>
      </p:sp>
    </p:spTree>
    <p:extLst>
      <p:ext uri="{BB962C8B-B14F-4D97-AF65-F5344CB8AC3E}">
        <p14:creationId xmlns:p14="http://schemas.microsoft.com/office/powerpoint/2010/main" val="186324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D695-B48F-B38B-6E3D-E892D471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8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tesztekről</a:t>
            </a:r>
            <a:endParaRPr lang="en-US" sz="48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F14273D-7436-24B1-ADE9-33FFBD95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" y="2575444"/>
            <a:ext cx="12161736" cy="238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3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7FAED-0B10-525E-5872-814BB0A7E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E8DB-EF30-01A3-D55E-949DD98A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8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tesztekről</a:t>
            </a:r>
            <a:endParaRPr lang="en-US" sz="48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7380AF8-03B5-9AC6-8549-03D1847E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3" y="1891688"/>
            <a:ext cx="12113637" cy="396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3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4FCC4A-3AE2-E21F-CB6A-545E22F4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Élő prezentáció</a:t>
            </a:r>
          </a:p>
        </p:txBody>
      </p:sp>
    </p:spTree>
    <p:extLst>
      <p:ext uri="{BB962C8B-B14F-4D97-AF65-F5344CB8AC3E}">
        <p14:creationId xmlns:p14="http://schemas.microsoft.com/office/powerpoint/2010/main" val="269608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36169D-83E6-C028-0FCE-B79622A21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3513F5-BD25-4E96-B6D1-F22CC401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Általános</a:t>
            </a:r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</a:t>
            </a:r>
            <a:r>
              <a:rPr lang="en-US" sz="40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tapasztalatok</a:t>
            </a:r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:</a:t>
            </a:r>
            <a:br>
              <a:rPr lang="hu-H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E27E-9BAA-0623-6EAE-FECA2648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480667"/>
            <a:ext cx="10515600" cy="4351338"/>
          </a:xfrm>
        </p:spPr>
        <p:txBody>
          <a:bodyPr>
            <a:normAutofit/>
          </a:bodyPr>
          <a:lstStyle/>
          <a:p>
            <a:endParaRPr lang="hu-HU" dirty="0"/>
          </a:p>
          <a:p>
            <a:r>
              <a:rPr lang="hu-HU" dirty="0"/>
              <a:t>Könnyű vakvágányra futni fejlesztés során</a:t>
            </a:r>
          </a:p>
          <a:p>
            <a:r>
              <a:rPr lang="hu-HU" dirty="0"/>
              <a:t>Megfelelő technológia kiválasztása</a:t>
            </a:r>
          </a:p>
          <a:p>
            <a:r>
              <a:rPr lang="hu-HU" dirty="0"/>
              <a:t>Más elképzelések -&gt;  vicces szituk</a:t>
            </a:r>
          </a:p>
          <a:p>
            <a:r>
              <a:rPr lang="hu-HU" dirty="0"/>
              <a:t>Szervezettség kérdése</a:t>
            </a:r>
          </a:p>
        </p:txBody>
      </p:sp>
    </p:spTree>
    <p:extLst>
      <p:ext uri="{BB962C8B-B14F-4D97-AF65-F5344CB8AC3E}">
        <p14:creationId xmlns:p14="http://schemas.microsoft.com/office/powerpoint/2010/main" val="403537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94DC-16B6-C1C3-FA37-D038F07E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207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54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Köszönjük a figyelmet!</a:t>
            </a:r>
            <a:endParaRPr lang="en-US" sz="54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A9A2-EE07-F5B8-795D-CADECEFC9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369" y="3990362"/>
            <a:ext cx="2457261" cy="19587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sz="1800" dirty="0"/>
              <a:t>The </a:t>
            </a:r>
            <a:r>
              <a:rPr lang="hu-HU" sz="1800" dirty="0" err="1"/>
              <a:t>Barn</a:t>
            </a:r>
            <a:r>
              <a:rPr lang="hu-HU" sz="1800" dirty="0"/>
              <a:t> projekt tagok:</a:t>
            </a:r>
          </a:p>
          <a:p>
            <a:pPr marL="0" indent="0">
              <a:buNone/>
            </a:pPr>
            <a:endParaRPr lang="hu-HU" sz="1800" dirty="0"/>
          </a:p>
          <a:p>
            <a:pPr marL="0" indent="0" algn="ctr">
              <a:buNone/>
            </a:pPr>
            <a:r>
              <a:rPr lang="hu-HU" sz="1800" dirty="0"/>
              <a:t>Németh Hunor</a:t>
            </a:r>
          </a:p>
          <a:p>
            <a:pPr marL="0" indent="0" algn="ctr">
              <a:buNone/>
            </a:pPr>
            <a:r>
              <a:rPr lang="hu-HU" sz="1800" dirty="0"/>
              <a:t>Csutak Dávid</a:t>
            </a:r>
          </a:p>
          <a:p>
            <a:pPr marL="0" indent="0" algn="ctr">
              <a:buNone/>
            </a:pPr>
            <a:r>
              <a:rPr lang="hu-HU" sz="1800" dirty="0"/>
              <a:t>Kertész Márk</a:t>
            </a:r>
          </a:p>
          <a:p>
            <a:pPr marL="0" indent="0" algn="ctr">
              <a:buNone/>
            </a:pPr>
            <a:r>
              <a:rPr lang="hu-HU" sz="1800" dirty="0"/>
              <a:t>Barna Mátyás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952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95</Words>
  <Application>Microsoft Macintosh PowerPoint</Application>
  <PresentationFormat>Szélesvásznú</PresentationFormat>
  <Paragraphs>31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The Barn </vt:lpstr>
      <vt:lpstr>Előzetes elvárások </vt:lpstr>
      <vt:lpstr>Felhasznált technológiák: </vt:lpstr>
      <vt:lpstr>A tesztekről</vt:lpstr>
      <vt:lpstr>A tesztekről</vt:lpstr>
      <vt:lpstr>Élő prezentáció</vt:lpstr>
      <vt:lpstr>Általános tapasztalatok: 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Barna Mátyás Levente</dc:creator>
  <cp:lastModifiedBy>Németh Bertalan Hunor</cp:lastModifiedBy>
  <cp:revision>8</cp:revision>
  <dcterms:created xsi:type="dcterms:W3CDTF">2024-10-12T18:43:24Z</dcterms:created>
  <dcterms:modified xsi:type="dcterms:W3CDTF">2024-12-09T00:05:14Z</dcterms:modified>
</cp:coreProperties>
</file>