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5"/>
  </p:normalViewPr>
  <p:slideViewPr>
    <p:cSldViewPr snapToGrid="0">
      <p:cViewPr varScale="1">
        <p:scale>
          <a:sx n="97" d="100"/>
          <a:sy n="97" d="100"/>
        </p:scale>
        <p:origin x="24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C6C1-522C-F0F2-40B2-8C37FAC27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E89DC-7A23-AAB7-2425-98DEE20FF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EA13-CB2B-E362-CE95-7FBD3448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84E7-B75B-661C-1A2B-9BF443B9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45ACE-CEFD-4F34-7F5D-69F76361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7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6B77-E683-B765-5175-E413B017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25217-6B4C-9713-2B33-BE6956BD6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DAE6-70F2-B11E-E6C0-31427C84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CC66-A1F9-7D20-2F0A-033AB0A7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AA3B-DE96-D43C-F063-51B34F37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EB081-D6D2-0B70-0517-A78677419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AA061-47D3-71B3-7B66-61871FC76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5D2B-FFB0-230D-327A-5232AFCD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75B9-CFB3-A499-9DB1-D58C544E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8591-0706-9733-F14C-01A1568F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48F6-AEF3-8D5D-253B-70EAB18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2FEA-A58B-FC62-B718-D435FFDE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15F8-6BE1-4F49-42F5-EE1F7EA7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969F2-067D-FCBE-5579-A3D50E74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3F40-65DE-5A34-F4CD-592A27C1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386E-A612-A794-8AEC-4495D23C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6666E-6475-A56D-A1C5-F1F840F9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4BE4-E31A-2089-BC8F-937B0E97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4C11-C866-8E7A-501E-E2F6D847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1D1F-EAB0-71A2-A27D-37B13CF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9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B38C-C622-369B-102C-808D7419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9B56C-326B-B565-5926-385D37773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9BA9A-73C3-2D80-512C-FCD9A9573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84D8B-C9BF-3472-486D-EE9D9315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56D96-C5D6-5210-59B8-BB5BE6CB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DE14D-ED46-2328-B31C-68C06822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4C24-0E07-3162-D294-7C95933B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8679E-63E8-BB18-3169-BB4126BB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4DD13-B9B9-B65A-F022-C6F07B02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EB0FA-85C4-8383-04A3-FC624DAAC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4B8C4-1257-6E0F-B290-D9F0C19FD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F6DEB-5120-7311-17FF-515E1761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B8281-7193-C04D-9BBC-85DDD07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68F8F-9702-CFE3-F719-0852D1FF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B46D-C4AA-E10B-8C2E-3C16C711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C912C-F6CE-8161-E954-EDB15CAA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4BB0E-06DF-8947-439E-EB4807E9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8471F-E4D2-26D4-5C40-477F2C8A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4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E3072-C49E-1DD6-E3D4-4D16B05E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3E927-5642-C49D-DE31-160D366D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94F03-53C1-8F6E-D99B-E7AB6285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0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3C61-0D59-8A48-5B9D-2E539508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713B-3C4C-5BE3-3F8C-25F989EC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AC653-EDC1-DCC4-B959-5B6639E12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14EEB-03BE-4CB2-AA6D-4287ED94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12E9C-A3BC-0CBD-FC8E-E1EC1509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3B3CD-2107-D55C-074D-E14D176A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9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98A9-E172-08E8-8CC8-28B9335E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C601F-08E1-881C-528F-C7BBA03EC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1B2C-65BA-EE23-C59E-AC285DF1E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F35D0-0038-DCF9-B965-CC9A0F03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68A9-6401-456F-9641-13F51A669EB9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83CB3-C0AB-5CAE-B950-4A2214F4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60A36-EEE2-2D40-4662-EBDBB3A5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E022B-E7BF-25B9-8D06-FC3E53E0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8FCC-06F2-5645-5E1F-639461345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C062B-C71C-AAEE-A53E-E1BAA853F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268A9-6401-456F-9641-13F51A669EB9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8C51-6F81-112C-F5A6-4DCC3FB94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0C34-9831-EB38-413B-607381960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793F4-04F5-46A9-80C6-05C97F65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Red barn with green roof">
            <a:extLst>
              <a:ext uri="{FF2B5EF4-FFF2-40B4-BE49-F238E27FC236}">
                <a16:creationId xmlns:a16="http://schemas.microsoft.com/office/drawing/2014/main" id="{AC004626-C58D-A8B9-66BF-8BD1422987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AD0BB-A572-9C1C-0E0C-F36793C1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The Barn</a:t>
            </a:r>
            <a:b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endParaRPr lang="en-US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B71CB-3A38-267C-9863-35A653626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Szoftverfejlesztés Mérnököknek projekt</a:t>
            </a:r>
            <a:r>
              <a:rPr lang="hu-HU" sz="3200"/>
              <a:t> ismertető</a:t>
            </a:r>
            <a:endParaRPr lang="en-US" sz="3200"/>
          </a:p>
          <a:p>
            <a:pPr algn="l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67505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94DC-16B6-C1C3-FA37-D038F07E7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207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54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Köszönjük a figyelmet!</a:t>
            </a:r>
            <a:endParaRPr lang="en-US" sz="54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A9A2-EE07-F5B8-795D-CADECEFC9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369" y="3990362"/>
            <a:ext cx="2457261" cy="19587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sz="1800" dirty="0"/>
              <a:t>The </a:t>
            </a:r>
            <a:r>
              <a:rPr lang="hu-HU" sz="1800" dirty="0" err="1"/>
              <a:t>Barn</a:t>
            </a:r>
            <a:r>
              <a:rPr lang="hu-HU" sz="1800" dirty="0"/>
              <a:t> projekt tagok:</a:t>
            </a:r>
          </a:p>
          <a:p>
            <a:pPr marL="0" indent="0">
              <a:buNone/>
            </a:pPr>
            <a:endParaRPr lang="hu-HU" sz="1800" dirty="0"/>
          </a:p>
          <a:p>
            <a:pPr marL="0" indent="0" algn="ctr">
              <a:buNone/>
            </a:pPr>
            <a:r>
              <a:rPr lang="hu-HU" sz="1800" dirty="0"/>
              <a:t>Németh Hunor</a:t>
            </a:r>
          </a:p>
          <a:p>
            <a:pPr marL="0" indent="0" algn="ctr">
              <a:buNone/>
            </a:pPr>
            <a:r>
              <a:rPr lang="hu-HU" sz="1800" dirty="0"/>
              <a:t>Csutak Dávid</a:t>
            </a:r>
          </a:p>
          <a:p>
            <a:pPr marL="0" indent="0" algn="ctr">
              <a:buNone/>
            </a:pPr>
            <a:r>
              <a:rPr lang="hu-HU" sz="1800" dirty="0"/>
              <a:t>Kertész Márk</a:t>
            </a:r>
          </a:p>
          <a:p>
            <a:pPr marL="0" indent="0" algn="ctr">
              <a:buNone/>
            </a:pPr>
            <a:r>
              <a:rPr lang="hu-HU" sz="1800" dirty="0"/>
              <a:t>Barna Mátyás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952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7507B9-4B3E-19FB-B8F4-A115B3BA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</a:t>
            </a:r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szoftver</a:t>
            </a:r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egy</a:t>
            </a:r>
            <a:r>
              <a:rPr lang="en-US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</a:t>
            </a:r>
            <a:r>
              <a:rPr lang="en-US" sz="40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állattenyészet</a:t>
            </a:r>
            <a:r>
              <a:rPr lang="hu-HU" sz="4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nyilvántartói rendszert szimulál</a:t>
            </a:r>
            <a:br>
              <a:rPr lang="hu-H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9494-E162-B60F-4A1B-5637A4C4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18" y="1613188"/>
            <a:ext cx="10515600" cy="4351338"/>
          </a:xfrm>
        </p:spPr>
        <p:txBody>
          <a:bodyPr>
            <a:normAutofit lnSpcReduction="10000"/>
          </a:bodyPr>
          <a:lstStyle/>
          <a:p>
            <a:endParaRPr lang="hu-HU" dirty="0"/>
          </a:p>
          <a:p>
            <a:r>
              <a:rPr lang="hu-HU" dirty="0"/>
              <a:t>Egyed adatainak kijelzése</a:t>
            </a:r>
          </a:p>
          <a:p>
            <a:r>
              <a:rPr lang="hu-HU" dirty="0"/>
              <a:t>A hozzájuk tartozó ivadékok kilistázása</a:t>
            </a:r>
          </a:p>
          <a:p>
            <a:r>
              <a:rPr lang="hu-HU" dirty="0"/>
              <a:t>Állattenyészethez tartozó </a:t>
            </a:r>
            <a:r>
              <a:rPr lang="hu-HU" dirty="0" err="1"/>
              <a:t>egyedek</a:t>
            </a:r>
            <a:r>
              <a:rPr lang="hu-HU" dirty="0"/>
              <a:t> hozzáadása, </a:t>
            </a:r>
          </a:p>
          <a:p>
            <a:pPr marL="0" indent="0">
              <a:buNone/>
            </a:pPr>
            <a:r>
              <a:rPr lang="hu-HU" dirty="0"/>
              <a:t>   elhalálozásuk bejelentése</a:t>
            </a:r>
          </a:p>
          <a:p>
            <a:r>
              <a:rPr lang="hu-HU" dirty="0"/>
              <a:t>A hivatali felhasználó által állattenyészetkód generálása és új tenyészetek hozzáadása, a meglévő tenyészetek fiókjainak törlése</a:t>
            </a:r>
          </a:p>
          <a:p>
            <a:r>
              <a:rPr lang="hu-HU" dirty="0"/>
              <a:t>Az </a:t>
            </a:r>
            <a:r>
              <a:rPr lang="hu-HU" dirty="0" err="1"/>
              <a:t>egyedekhez</a:t>
            </a:r>
            <a:r>
              <a:rPr lang="hu-HU" dirty="0"/>
              <a:t> tartozó egészségügyi adatok tárolása, hozzáadása,</a:t>
            </a:r>
          </a:p>
          <a:p>
            <a:pPr marL="0" indent="0">
              <a:buNone/>
            </a:pPr>
            <a:r>
              <a:rPr lang="hu-HU" dirty="0"/>
              <a:t>   az egészségügyi adatokban való szűrés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0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D695-B48F-B38B-6E3D-E892D471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8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hu-HU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Az adatbázis felépítése</a:t>
            </a:r>
            <a:endParaRPr lang="en-US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7" name="Tartalom helye 6" descr="A képen diagram, sor, nyugta látható&#10;&#10;Automatikusan generált leírás">
            <a:extLst>
              <a:ext uri="{FF2B5EF4-FFF2-40B4-BE49-F238E27FC236}">
                <a16:creationId xmlns:a16="http://schemas.microsoft.com/office/drawing/2014/main" id="{6D734476-5DC7-8A74-2BE5-3082BD34F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79" y="1541444"/>
            <a:ext cx="11412442" cy="4973020"/>
          </a:xfrm>
        </p:spPr>
      </p:pic>
    </p:spTree>
    <p:extLst>
      <p:ext uri="{BB962C8B-B14F-4D97-AF65-F5344CB8AC3E}">
        <p14:creationId xmlns:p14="http://schemas.microsoft.com/office/powerpoint/2010/main" val="207503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BBF-DAFA-5AD1-5A9F-5A75CC4B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bejelentkezési lap</a:t>
            </a:r>
            <a:endParaRPr lang="en-US" sz="48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8AC403-4976-B855-A5AA-F6C1F20CE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8" y="1851660"/>
            <a:ext cx="7685592" cy="34548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2A921-C47B-3C99-713F-9E06DD7C5A3F}"/>
              </a:ext>
            </a:extLst>
          </p:cNvPr>
          <p:cNvSpPr txBox="1"/>
          <p:nvPr/>
        </p:nvSpPr>
        <p:spPr>
          <a:xfrm>
            <a:off x="7909560" y="2551837"/>
            <a:ext cx="41111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Bejelentkezési adatok eltárolása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Jelszavak titkosítása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Felhasználó regisztrálása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 felület a tenyésztők és a hatóság számára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Felhasználó típusok megkülönböztetése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5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45B0-BDC4-0D75-B906-15ECAB9C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/>
              <a:t>A kezelőfelület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8AAE04-B66E-DF4E-C9B1-80D7CBE5A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19" y="2951552"/>
            <a:ext cx="7791362" cy="6604862"/>
          </a:xfrm>
        </p:spPr>
      </p:pic>
    </p:spTree>
    <p:extLst>
      <p:ext uri="{BB962C8B-B14F-4D97-AF65-F5344CB8AC3E}">
        <p14:creationId xmlns:p14="http://schemas.microsoft.com/office/powerpoint/2010/main" val="125190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3526-7A3D-925C-8693-2A5BEE59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365125"/>
            <a:ext cx="5316718" cy="1325563"/>
          </a:xfrm>
        </p:spPr>
        <p:txBody>
          <a:bodyPr/>
          <a:lstStyle/>
          <a:p>
            <a:r>
              <a:rPr lang="hu-HU" dirty="0"/>
              <a:t>Adatlap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268F4C-9138-0F8A-6061-082FECB56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10" y="353654"/>
            <a:ext cx="5631730" cy="6139221"/>
          </a:xfrm>
        </p:spPr>
      </p:pic>
    </p:spTree>
    <p:extLst>
      <p:ext uri="{BB962C8B-B14F-4D97-AF65-F5344CB8AC3E}">
        <p14:creationId xmlns:p14="http://schemas.microsoft.com/office/powerpoint/2010/main" val="149568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3323E-17 L -0.20299 -0.00069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7014-9058-EA3F-852E-B0B0561F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056" y="458643"/>
            <a:ext cx="4518169" cy="1325563"/>
          </a:xfrm>
        </p:spPr>
        <p:txBody>
          <a:bodyPr/>
          <a:lstStyle/>
          <a:p>
            <a:r>
              <a:rPr lang="hu-HU" dirty="0"/>
              <a:t>Egyed regisztráció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80F9BC-0F1B-E56D-FE95-693F1D26A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75" y="458643"/>
            <a:ext cx="5210316" cy="6108412"/>
          </a:xfrm>
        </p:spPr>
      </p:pic>
    </p:spTree>
    <p:extLst>
      <p:ext uri="{BB962C8B-B14F-4D97-AF65-F5344CB8AC3E}">
        <p14:creationId xmlns:p14="http://schemas.microsoft.com/office/powerpoint/2010/main" val="421888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1.48148E-6 L 0.13204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1B57BD-8E04-001E-B757-5839466F2BEE}"/>
              </a:ext>
            </a:extLst>
          </p:cNvPr>
          <p:cNvSpPr/>
          <p:nvPr/>
        </p:nvSpPr>
        <p:spPr>
          <a:xfrm>
            <a:off x="0" y="0"/>
            <a:ext cx="12439461" cy="2951430"/>
          </a:xfrm>
          <a:prstGeom prst="rect">
            <a:avLst/>
          </a:prstGeom>
          <a:solidFill>
            <a:srgbClr val="7092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F53F2-C68E-20B3-16D5-3F09D6B4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933"/>
            <a:ext cx="10515600" cy="1325563"/>
          </a:xfrm>
        </p:spPr>
        <p:txBody>
          <a:bodyPr/>
          <a:lstStyle/>
          <a:p>
            <a:r>
              <a:rPr lang="hu-HU" dirty="0"/>
              <a:t>Egészségügyi adatlap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320832-A6A9-224A-AD1E-5DEA553FB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537"/>
            <a:ext cx="7765708" cy="4351338"/>
          </a:xfrm>
        </p:spPr>
      </p:pic>
    </p:spTree>
    <p:extLst>
      <p:ext uri="{BB962C8B-B14F-4D97-AF65-F5344CB8AC3E}">
        <p14:creationId xmlns:p14="http://schemas.microsoft.com/office/powerpoint/2010/main" val="298627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24E6-BFCF-7F8B-3F09-D9236233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6EC6F0B8-D1E0-DE84-027C-CB9DE6ADF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45" y="-3296"/>
            <a:ext cx="5874328" cy="688527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97E3E4-6E93-621E-2ABF-620CEDBED5C3}"/>
              </a:ext>
            </a:extLst>
          </p:cNvPr>
          <p:cNvSpPr/>
          <p:nvPr/>
        </p:nvSpPr>
        <p:spPr>
          <a:xfrm>
            <a:off x="5196689" y="162962"/>
            <a:ext cx="1493822" cy="1620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E3D9C-8AAD-1D2F-9D7A-6213DC4F8473}"/>
              </a:ext>
            </a:extLst>
          </p:cNvPr>
          <p:cNvSpPr/>
          <p:nvPr/>
        </p:nvSpPr>
        <p:spPr>
          <a:xfrm>
            <a:off x="5196689" y="1783533"/>
            <a:ext cx="1493822" cy="1645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259AB3-EC19-CF21-BED6-8B86F0B67381}"/>
              </a:ext>
            </a:extLst>
          </p:cNvPr>
          <p:cNvSpPr/>
          <p:nvPr/>
        </p:nvSpPr>
        <p:spPr>
          <a:xfrm>
            <a:off x="5196689" y="3429000"/>
            <a:ext cx="1493822" cy="1610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BACB92-23BE-6156-A2E0-4C4865984F58}"/>
              </a:ext>
            </a:extLst>
          </p:cNvPr>
          <p:cNvSpPr/>
          <p:nvPr/>
        </p:nvSpPr>
        <p:spPr>
          <a:xfrm>
            <a:off x="5196689" y="5106154"/>
            <a:ext cx="1493822" cy="1610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A568E-9989-5CB2-45C5-9BFDECB0EBB1}"/>
              </a:ext>
            </a:extLst>
          </p:cNvPr>
          <p:cNvSpPr txBox="1"/>
          <p:nvPr/>
        </p:nvSpPr>
        <p:spPr>
          <a:xfrm>
            <a:off x="1165860" y="3254677"/>
            <a:ext cx="181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F0000"/>
                </a:solidFill>
              </a:rPr>
              <a:t>Állattenyésztő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E45F-B897-BF5B-7FEF-AF2AC28B11D4}"/>
              </a:ext>
            </a:extLst>
          </p:cNvPr>
          <p:cNvSpPr txBox="1"/>
          <p:nvPr/>
        </p:nvSpPr>
        <p:spPr>
          <a:xfrm>
            <a:off x="8926716" y="3254677"/>
            <a:ext cx="2427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FF0000"/>
                </a:solidFill>
              </a:rPr>
              <a:t>F</a:t>
            </a:r>
            <a:r>
              <a:rPr lang="en-US" sz="2000" dirty="0" err="1">
                <a:solidFill>
                  <a:srgbClr val="FF0000"/>
                </a:solidFill>
              </a:rPr>
              <a:t>elügyel</a:t>
            </a:r>
            <a:r>
              <a:rPr lang="hu-HU" sz="2000" dirty="0" err="1">
                <a:solidFill>
                  <a:srgbClr val="FF0000"/>
                </a:solidFill>
              </a:rPr>
              <a:t>eti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hatóság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8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7" grpId="0" animBg="1"/>
      <p:bldP spid="7" grpId="1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115</Words>
  <Application>Microsoft Macintosh PowerPoint</Application>
  <PresentationFormat>Szélesvásznú</PresentationFormat>
  <Paragraphs>31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The Barn </vt:lpstr>
      <vt:lpstr>A szoftver egy állattenyészet nyilvántartói rendszert szimulál </vt:lpstr>
      <vt:lpstr>Az adatbázis felépítése</vt:lpstr>
      <vt:lpstr>A bejelentkezési lap</vt:lpstr>
      <vt:lpstr>A kezelőfelület</vt:lpstr>
      <vt:lpstr>Adatlap</vt:lpstr>
      <vt:lpstr>Egyed regisztráció</vt:lpstr>
      <vt:lpstr>Egészségügyi adatlap</vt:lpstr>
      <vt:lpstr>PowerPoint-bemutató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Barna Mátyás Levente</dc:creator>
  <cp:lastModifiedBy>Németh Bertalan Hunor</cp:lastModifiedBy>
  <cp:revision>6</cp:revision>
  <dcterms:created xsi:type="dcterms:W3CDTF">2024-10-12T18:43:24Z</dcterms:created>
  <dcterms:modified xsi:type="dcterms:W3CDTF">2024-10-14T05:54:52Z</dcterms:modified>
</cp:coreProperties>
</file>