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4"/>
  </p:normalViewPr>
  <p:slideViewPr>
    <p:cSldViewPr snapToGrid="0">
      <p:cViewPr varScale="1">
        <p:scale>
          <a:sx n="104" d="100"/>
          <a:sy n="104" d="100"/>
        </p:scale>
        <p:origin x="8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10594-F108-071E-9376-049DAB5FF56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EC166F2-C476-079F-4758-DDB3D115DE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BECBF9A-AF5F-8EAE-0029-1B4F49608D9F}"/>
              </a:ext>
            </a:extLst>
          </p:cNvPr>
          <p:cNvSpPr>
            <a:spLocks noGrp="1"/>
          </p:cNvSpPr>
          <p:nvPr>
            <p:ph type="dt" sz="half" idx="10"/>
          </p:nvPr>
        </p:nvSpPr>
        <p:spPr/>
        <p:txBody>
          <a:bodyPr/>
          <a:lstStyle/>
          <a:p>
            <a:fld id="{92A26C8B-D42A-864F-8592-2F916D93E370}" type="datetimeFigureOut">
              <a:rPr lang="en-US" smtClean="0"/>
              <a:t>10/5/23</a:t>
            </a:fld>
            <a:endParaRPr lang="en-US"/>
          </a:p>
        </p:txBody>
      </p:sp>
      <p:sp>
        <p:nvSpPr>
          <p:cNvPr id="5" name="Footer Placeholder 4">
            <a:extLst>
              <a:ext uri="{FF2B5EF4-FFF2-40B4-BE49-F238E27FC236}">
                <a16:creationId xmlns:a16="http://schemas.microsoft.com/office/drawing/2014/main" id="{F602FA14-3625-A1E3-4AAE-2A476562C1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799926-EF2F-6860-639B-192576A41EE5}"/>
              </a:ext>
            </a:extLst>
          </p:cNvPr>
          <p:cNvSpPr>
            <a:spLocks noGrp="1"/>
          </p:cNvSpPr>
          <p:nvPr>
            <p:ph type="sldNum" sz="quarter" idx="12"/>
          </p:nvPr>
        </p:nvSpPr>
        <p:spPr/>
        <p:txBody>
          <a:bodyPr/>
          <a:lstStyle/>
          <a:p>
            <a:fld id="{2899FAD2-8D59-9F4B-9336-0A2A644D3785}" type="slidenum">
              <a:rPr lang="en-US" smtClean="0"/>
              <a:t>‹#›</a:t>
            </a:fld>
            <a:endParaRPr lang="en-US"/>
          </a:p>
        </p:txBody>
      </p:sp>
    </p:spTree>
    <p:extLst>
      <p:ext uri="{BB962C8B-B14F-4D97-AF65-F5344CB8AC3E}">
        <p14:creationId xmlns:p14="http://schemas.microsoft.com/office/powerpoint/2010/main" val="4145171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CCB31-1BF1-4310-9C75-C42E28A5956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4A61107-868E-1AD3-6F89-19982257C80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774A1ED-9E2C-DEAB-080C-A7EDA73110A7}"/>
              </a:ext>
            </a:extLst>
          </p:cNvPr>
          <p:cNvSpPr>
            <a:spLocks noGrp="1"/>
          </p:cNvSpPr>
          <p:nvPr>
            <p:ph type="dt" sz="half" idx="10"/>
          </p:nvPr>
        </p:nvSpPr>
        <p:spPr/>
        <p:txBody>
          <a:bodyPr/>
          <a:lstStyle/>
          <a:p>
            <a:fld id="{92A26C8B-D42A-864F-8592-2F916D93E370}" type="datetimeFigureOut">
              <a:rPr lang="en-US" smtClean="0"/>
              <a:t>10/5/23</a:t>
            </a:fld>
            <a:endParaRPr lang="en-US"/>
          </a:p>
        </p:txBody>
      </p:sp>
      <p:sp>
        <p:nvSpPr>
          <p:cNvPr id="5" name="Footer Placeholder 4">
            <a:extLst>
              <a:ext uri="{FF2B5EF4-FFF2-40B4-BE49-F238E27FC236}">
                <a16:creationId xmlns:a16="http://schemas.microsoft.com/office/drawing/2014/main" id="{F2C7067C-8E21-491E-3272-6DB72F192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0F324F-B8AA-0094-4DAE-B98C1A74AD1C}"/>
              </a:ext>
            </a:extLst>
          </p:cNvPr>
          <p:cNvSpPr>
            <a:spLocks noGrp="1"/>
          </p:cNvSpPr>
          <p:nvPr>
            <p:ph type="sldNum" sz="quarter" idx="12"/>
          </p:nvPr>
        </p:nvSpPr>
        <p:spPr/>
        <p:txBody>
          <a:bodyPr/>
          <a:lstStyle/>
          <a:p>
            <a:fld id="{2899FAD2-8D59-9F4B-9336-0A2A644D3785}" type="slidenum">
              <a:rPr lang="en-US" smtClean="0"/>
              <a:t>‹#›</a:t>
            </a:fld>
            <a:endParaRPr lang="en-US"/>
          </a:p>
        </p:txBody>
      </p:sp>
    </p:spTree>
    <p:extLst>
      <p:ext uri="{BB962C8B-B14F-4D97-AF65-F5344CB8AC3E}">
        <p14:creationId xmlns:p14="http://schemas.microsoft.com/office/powerpoint/2010/main" val="3923720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E0031C-14F3-1519-497A-223EF9EE3D8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EAB053D-7FB9-A9F2-56D8-456D9B0E55E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23B6BD7-5093-EB82-4A76-5D850033DEFA}"/>
              </a:ext>
            </a:extLst>
          </p:cNvPr>
          <p:cNvSpPr>
            <a:spLocks noGrp="1"/>
          </p:cNvSpPr>
          <p:nvPr>
            <p:ph type="dt" sz="half" idx="10"/>
          </p:nvPr>
        </p:nvSpPr>
        <p:spPr/>
        <p:txBody>
          <a:bodyPr/>
          <a:lstStyle/>
          <a:p>
            <a:fld id="{92A26C8B-D42A-864F-8592-2F916D93E370}" type="datetimeFigureOut">
              <a:rPr lang="en-US" smtClean="0"/>
              <a:t>10/5/23</a:t>
            </a:fld>
            <a:endParaRPr lang="en-US"/>
          </a:p>
        </p:txBody>
      </p:sp>
      <p:sp>
        <p:nvSpPr>
          <p:cNvPr id="5" name="Footer Placeholder 4">
            <a:extLst>
              <a:ext uri="{FF2B5EF4-FFF2-40B4-BE49-F238E27FC236}">
                <a16:creationId xmlns:a16="http://schemas.microsoft.com/office/drawing/2014/main" id="{FE639A56-7E0B-0E25-6DF1-43D6AEF981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DFA8A8-3DA5-C1A0-67C5-6C747FB62C80}"/>
              </a:ext>
            </a:extLst>
          </p:cNvPr>
          <p:cNvSpPr>
            <a:spLocks noGrp="1"/>
          </p:cNvSpPr>
          <p:nvPr>
            <p:ph type="sldNum" sz="quarter" idx="12"/>
          </p:nvPr>
        </p:nvSpPr>
        <p:spPr/>
        <p:txBody>
          <a:bodyPr/>
          <a:lstStyle/>
          <a:p>
            <a:fld id="{2899FAD2-8D59-9F4B-9336-0A2A644D3785}" type="slidenum">
              <a:rPr lang="en-US" smtClean="0"/>
              <a:t>‹#›</a:t>
            </a:fld>
            <a:endParaRPr lang="en-US"/>
          </a:p>
        </p:txBody>
      </p:sp>
    </p:spTree>
    <p:extLst>
      <p:ext uri="{BB962C8B-B14F-4D97-AF65-F5344CB8AC3E}">
        <p14:creationId xmlns:p14="http://schemas.microsoft.com/office/powerpoint/2010/main" val="2563967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53176-9F15-8142-BECB-EDF8FC6E605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A9B3075-39BA-DF7E-EF53-F5308EE678A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8EE750E-2498-B31C-2EB4-E474AA758CD5}"/>
              </a:ext>
            </a:extLst>
          </p:cNvPr>
          <p:cNvSpPr>
            <a:spLocks noGrp="1"/>
          </p:cNvSpPr>
          <p:nvPr>
            <p:ph type="dt" sz="half" idx="10"/>
          </p:nvPr>
        </p:nvSpPr>
        <p:spPr/>
        <p:txBody>
          <a:bodyPr/>
          <a:lstStyle/>
          <a:p>
            <a:fld id="{92A26C8B-D42A-864F-8592-2F916D93E370}" type="datetimeFigureOut">
              <a:rPr lang="en-US" smtClean="0"/>
              <a:t>10/5/23</a:t>
            </a:fld>
            <a:endParaRPr lang="en-US"/>
          </a:p>
        </p:txBody>
      </p:sp>
      <p:sp>
        <p:nvSpPr>
          <p:cNvPr id="5" name="Footer Placeholder 4">
            <a:extLst>
              <a:ext uri="{FF2B5EF4-FFF2-40B4-BE49-F238E27FC236}">
                <a16:creationId xmlns:a16="http://schemas.microsoft.com/office/drawing/2014/main" id="{5313B3DE-ED63-03C7-B04F-912EEB5F17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DDA0E-A638-7F99-AAEE-0DE2DC52C26C}"/>
              </a:ext>
            </a:extLst>
          </p:cNvPr>
          <p:cNvSpPr>
            <a:spLocks noGrp="1"/>
          </p:cNvSpPr>
          <p:nvPr>
            <p:ph type="sldNum" sz="quarter" idx="12"/>
          </p:nvPr>
        </p:nvSpPr>
        <p:spPr/>
        <p:txBody>
          <a:bodyPr/>
          <a:lstStyle/>
          <a:p>
            <a:fld id="{2899FAD2-8D59-9F4B-9336-0A2A644D3785}" type="slidenum">
              <a:rPr lang="en-US" smtClean="0"/>
              <a:t>‹#›</a:t>
            </a:fld>
            <a:endParaRPr lang="en-US"/>
          </a:p>
        </p:txBody>
      </p:sp>
    </p:spTree>
    <p:extLst>
      <p:ext uri="{BB962C8B-B14F-4D97-AF65-F5344CB8AC3E}">
        <p14:creationId xmlns:p14="http://schemas.microsoft.com/office/powerpoint/2010/main" val="2560254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0B5EA-810F-72E7-299D-D47C38E7ED7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C44A062-B8B8-9F07-A095-BE024419F1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AD5DAED-A1E8-00F2-692D-B6B92A73B84E}"/>
              </a:ext>
            </a:extLst>
          </p:cNvPr>
          <p:cNvSpPr>
            <a:spLocks noGrp="1"/>
          </p:cNvSpPr>
          <p:nvPr>
            <p:ph type="dt" sz="half" idx="10"/>
          </p:nvPr>
        </p:nvSpPr>
        <p:spPr/>
        <p:txBody>
          <a:bodyPr/>
          <a:lstStyle/>
          <a:p>
            <a:fld id="{92A26C8B-D42A-864F-8592-2F916D93E370}" type="datetimeFigureOut">
              <a:rPr lang="en-US" smtClean="0"/>
              <a:t>10/5/23</a:t>
            </a:fld>
            <a:endParaRPr lang="en-US"/>
          </a:p>
        </p:txBody>
      </p:sp>
      <p:sp>
        <p:nvSpPr>
          <p:cNvPr id="5" name="Footer Placeholder 4">
            <a:extLst>
              <a:ext uri="{FF2B5EF4-FFF2-40B4-BE49-F238E27FC236}">
                <a16:creationId xmlns:a16="http://schemas.microsoft.com/office/drawing/2014/main" id="{D4D531E0-80A7-27B0-B83F-A7CFD0C5C1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1FA28-E65A-B227-7DC5-0B1BD622D7DD}"/>
              </a:ext>
            </a:extLst>
          </p:cNvPr>
          <p:cNvSpPr>
            <a:spLocks noGrp="1"/>
          </p:cNvSpPr>
          <p:nvPr>
            <p:ph type="sldNum" sz="quarter" idx="12"/>
          </p:nvPr>
        </p:nvSpPr>
        <p:spPr/>
        <p:txBody>
          <a:bodyPr/>
          <a:lstStyle/>
          <a:p>
            <a:fld id="{2899FAD2-8D59-9F4B-9336-0A2A644D3785}" type="slidenum">
              <a:rPr lang="en-US" smtClean="0"/>
              <a:t>‹#›</a:t>
            </a:fld>
            <a:endParaRPr lang="en-US"/>
          </a:p>
        </p:txBody>
      </p:sp>
    </p:spTree>
    <p:extLst>
      <p:ext uri="{BB962C8B-B14F-4D97-AF65-F5344CB8AC3E}">
        <p14:creationId xmlns:p14="http://schemas.microsoft.com/office/powerpoint/2010/main" val="3155508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FC96C-1FB0-87D5-B18A-83B511EA9AA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14E3572-4507-AAAF-43D8-2BE75EAFF57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378B2EB-2604-F790-413E-77FAABA094E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950205B-CC3C-5B3C-84FF-3E5C49C89FEB}"/>
              </a:ext>
            </a:extLst>
          </p:cNvPr>
          <p:cNvSpPr>
            <a:spLocks noGrp="1"/>
          </p:cNvSpPr>
          <p:nvPr>
            <p:ph type="dt" sz="half" idx="10"/>
          </p:nvPr>
        </p:nvSpPr>
        <p:spPr/>
        <p:txBody>
          <a:bodyPr/>
          <a:lstStyle/>
          <a:p>
            <a:fld id="{92A26C8B-D42A-864F-8592-2F916D93E370}" type="datetimeFigureOut">
              <a:rPr lang="en-US" smtClean="0"/>
              <a:t>10/5/23</a:t>
            </a:fld>
            <a:endParaRPr lang="en-US"/>
          </a:p>
        </p:txBody>
      </p:sp>
      <p:sp>
        <p:nvSpPr>
          <p:cNvPr id="6" name="Footer Placeholder 5">
            <a:extLst>
              <a:ext uri="{FF2B5EF4-FFF2-40B4-BE49-F238E27FC236}">
                <a16:creationId xmlns:a16="http://schemas.microsoft.com/office/drawing/2014/main" id="{34000618-54AB-C034-56B8-81C6BBAA79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4BD6CC-915C-BF34-291E-F72C8A7E35D0}"/>
              </a:ext>
            </a:extLst>
          </p:cNvPr>
          <p:cNvSpPr>
            <a:spLocks noGrp="1"/>
          </p:cNvSpPr>
          <p:nvPr>
            <p:ph type="sldNum" sz="quarter" idx="12"/>
          </p:nvPr>
        </p:nvSpPr>
        <p:spPr/>
        <p:txBody>
          <a:bodyPr/>
          <a:lstStyle/>
          <a:p>
            <a:fld id="{2899FAD2-8D59-9F4B-9336-0A2A644D3785}" type="slidenum">
              <a:rPr lang="en-US" smtClean="0"/>
              <a:t>‹#›</a:t>
            </a:fld>
            <a:endParaRPr lang="en-US"/>
          </a:p>
        </p:txBody>
      </p:sp>
    </p:spTree>
    <p:extLst>
      <p:ext uri="{BB962C8B-B14F-4D97-AF65-F5344CB8AC3E}">
        <p14:creationId xmlns:p14="http://schemas.microsoft.com/office/powerpoint/2010/main" val="3958348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21682-591A-25BA-996A-9D95FDD42AB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4DD854-D740-0921-5CAE-380BA44C4A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16CCBD0-B909-DD95-BE34-454B87E60A6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34C6E0D-FCF3-A0A2-4B99-BFF0A9678B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6115697-CFF6-9D65-9A01-3A18E660854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5128C6C-1A6B-F6F9-6CD4-A14DDDE030A0}"/>
              </a:ext>
            </a:extLst>
          </p:cNvPr>
          <p:cNvSpPr>
            <a:spLocks noGrp="1"/>
          </p:cNvSpPr>
          <p:nvPr>
            <p:ph type="dt" sz="half" idx="10"/>
          </p:nvPr>
        </p:nvSpPr>
        <p:spPr/>
        <p:txBody>
          <a:bodyPr/>
          <a:lstStyle/>
          <a:p>
            <a:fld id="{92A26C8B-D42A-864F-8592-2F916D93E370}" type="datetimeFigureOut">
              <a:rPr lang="en-US" smtClean="0"/>
              <a:t>10/5/23</a:t>
            </a:fld>
            <a:endParaRPr lang="en-US"/>
          </a:p>
        </p:txBody>
      </p:sp>
      <p:sp>
        <p:nvSpPr>
          <p:cNvPr id="8" name="Footer Placeholder 7">
            <a:extLst>
              <a:ext uri="{FF2B5EF4-FFF2-40B4-BE49-F238E27FC236}">
                <a16:creationId xmlns:a16="http://schemas.microsoft.com/office/drawing/2014/main" id="{0C3FDF85-00E9-A991-A916-F555F8B57F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1B201B-F1A8-155D-509C-26BFE70E30A3}"/>
              </a:ext>
            </a:extLst>
          </p:cNvPr>
          <p:cNvSpPr>
            <a:spLocks noGrp="1"/>
          </p:cNvSpPr>
          <p:nvPr>
            <p:ph type="sldNum" sz="quarter" idx="12"/>
          </p:nvPr>
        </p:nvSpPr>
        <p:spPr/>
        <p:txBody>
          <a:bodyPr/>
          <a:lstStyle/>
          <a:p>
            <a:fld id="{2899FAD2-8D59-9F4B-9336-0A2A644D3785}" type="slidenum">
              <a:rPr lang="en-US" smtClean="0"/>
              <a:t>‹#›</a:t>
            </a:fld>
            <a:endParaRPr lang="en-US"/>
          </a:p>
        </p:txBody>
      </p:sp>
    </p:spTree>
    <p:extLst>
      <p:ext uri="{BB962C8B-B14F-4D97-AF65-F5344CB8AC3E}">
        <p14:creationId xmlns:p14="http://schemas.microsoft.com/office/powerpoint/2010/main" val="1082082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7BA88-BDFC-E8B2-14FD-B6F815F6B45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0CA3F38-6A49-3157-61C9-72F443D8BBE6}"/>
              </a:ext>
            </a:extLst>
          </p:cNvPr>
          <p:cNvSpPr>
            <a:spLocks noGrp="1"/>
          </p:cNvSpPr>
          <p:nvPr>
            <p:ph type="dt" sz="half" idx="10"/>
          </p:nvPr>
        </p:nvSpPr>
        <p:spPr/>
        <p:txBody>
          <a:bodyPr/>
          <a:lstStyle/>
          <a:p>
            <a:fld id="{92A26C8B-D42A-864F-8592-2F916D93E370}" type="datetimeFigureOut">
              <a:rPr lang="en-US" smtClean="0"/>
              <a:t>10/5/23</a:t>
            </a:fld>
            <a:endParaRPr lang="en-US"/>
          </a:p>
        </p:txBody>
      </p:sp>
      <p:sp>
        <p:nvSpPr>
          <p:cNvPr id="4" name="Footer Placeholder 3">
            <a:extLst>
              <a:ext uri="{FF2B5EF4-FFF2-40B4-BE49-F238E27FC236}">
                <a16:creationId xmlns:a16="http://schemas.microsoft.com/office/drawing/2014/main" id="{9A5AF538-6EDC-221C-BEB8-2740A6CB2C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51F6D4-E0BF-D8DF-6489-215E753862D3}"/>
              </a:ext>
            </a:extLst>
          </p:cNvPr>
          <p:cNvSpPr>
            <a:spLocks noGrp="1"/>
          </p:cNvSpPr>
          <p:nvPr>
            <p:ph type="sldNum" sz="quarter" idx="12"/>
          </p:nvPr>
        </p:nvSpPr>
        <p:spPr/>
        <p:txBody>
          <a:bodyPr/>
          <a:lstStyle/>
          <a:p>
            <a:fld id="{2899FAD2-8D59-9F4B-9336-0A2A644D3785}" type="slidenum">
              <a:rPr lang="en-US" smtClean="0"/>
              <a:t>‹#›</a:t>
            </a:fld>
            <a:endParaRPr lang="en-US"/>
          </a:p>
        </p:txBody>
      </p:sp>
    </p:spTree>
    <p:extLst>
      <p:ext uri="{BB962C8B-B14F-4D97-AF65-F5344CB8AC3E}">
        <p14:creationId xmlns:p14="http://schemas.microsoft.com/office/powerpoint/2010/main" val="3449212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63908B-9044-EEA4-8B40-5A1EACD0AC4C}"/>
              </a:ext>
            </a:extLst>
          </p:cNvPr>
          <p:cNvSpPr>
            <a:spLocks noGrp="1"/>
          </p:cNvSpPr>
          <p:nvPr>
            <p:ph type="dt" sz="half" idx="10"/>
          </p:nvPr>
        </p:nvSpPr>
        <p:spPr/>
        <p:txBody>
          <a:bodyPr/>
          <a:lstStyle/>
          <a:p>
            <a:fld id="{92A26C8B-D42A-864F-8592-2F916D93E370}" type="datetimeFigureOut">
              <a:rPr lang="en-US" smtClean="0"/>
              <a:t>10/5/23</a:t>
            </a:fld>
            <a:endParaRPr lang="en-US"/>
          </a:p>
        </p:txBody>
      </p:sp>
      <p:sp>
        <p:nvSpPr>
          <p:cNvPr id="3" name="Footer Placeholder 2">
            <a:extLst>
              <a:ext uri="{FF2B5EF4-FFF2-40B4-BE49-F238E27FC236}">
                <a16:creationId xmlns:a16="http://schemas.microsoft.com/office/drawing/2014/main" id="{B23F431D-AD26-0D4B-9992-A8350D6DC5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45B930-17F3-5E54-C6D5-714C8F7AC44A}"/>
              </a:ext>
            </a:extLst>
          </p:cNvPr>
          <p:cNvSpPr>
            <a:spLocks noGrp="1"/>
          </p:cNvSpPr>
          <p:nvPr>
            <p:ph type="sldNum" sz="quarter" idx="12"/>
          </p:nvPr>
        </p:nvSpPr>
        <p:spPr/>
        <p:txBody>
          <a:bodyPr/>
          <a:lstStyle/>
          <a:p>
            <a:fld id="{2899FAD2-8D59-9F4B-9336-0A2A644D3785}" type="slidenum">
              <a:rPr lang="en-US" smtClean="0"/>
              <a:t>‹#›</a:t>
            </a:fld>
            <a:endParaRPr lang="en-US"/>
          </a:p>
        </p:txBody>
      </p:sp>
    </p:spTree>
    <p:extLst>
      <p:ext uri="{BB962C8B-B14F-4D97-AF65-F5344CB8AC3E}">
        <p14:creationId xmlns:p14="http://schemas.microsoft.com/office/powerpoint/2010/main" val="2270251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429C5-7A8A-4094-2753-64E161B1E46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DB6E3EE-0596-2E02-9BFE-4B3135F205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07F3A0D-BCCD-0F06-4685-042710A1E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8450D29-4C00-FA44-4AA8-FDB23E83E2C9}"/>
              </a:ext>
            </a:extLst>
          </p:cNvPr>
          <p:cNvSpPr>
            <a:spLocks noGrp="1"/>
          </p:cNvSpPr>
          <p:nvPr>
            <p:ph type="dt" sz="half" idx="10"/>
          </p:nvPr>
        </p:nvSpPr>
        <p:spPr/>
        <p:txBody>
          <a:bodyPr/>
          <a:lstStyle/>
          <a:p>
            <a:fld id="{92A26C8B-D42A-864F-8592-2F916D93E370}" type="datetimeFigureOut">
              <a:rPr lang="en-US" smtClean="0"/>
              <a:t>10/5/23</a:t>
            </a:fld>
            <a:endParaRPr lang="en-US"/>
          </a:p>
        </p:txBody>
      </p:sp>
      <p:sp>
        <p:nvSpPr>
          <p:cNvPr id="6" name="Footer Placeholder 5">
            <a:extLst>
              <a:ext uri="{FF2B5EF4-FFF2-40B4-BE49-F238E27FC236}">
                <a16:creationId xmlns:a16="http://schemas.microsoft.com/office/drawing/2014/main" id="{51690564-2601-7A88-CC2E-57C2E46F5A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AF8397-A769-0A98-C8A9-788AF6A40C6F}"/>
              </a:ext>
            </a:extLst>
          </p:cNvPr>
          <p:cNvSpPr>
            <a:spLocks noGrp="1"/>
          </p:cNvSpPr>
          <p:nvPr>
            <p:ph type="sldNum" sz="quarter" idx="12"/>
          </p:nvPr>
        </p:nvSpPr>
        <p:spPr/>
        <p:txBody>
          <a:bodyPr/>
          <a:lstStyle/>
          <a:p>
            <a:fld id="{2899FAD2-8D59-9F4B-9336-0A2A644D3785}" type="slidenum">
              <a:rPr lang="en-US" smtClean="0"/>
              <a:t>‹#›</a:t>
            </a:fld>
            <a:endParaRPr lang="en-US"/>
          </a:p>
        </p:txBody>
      </p:sp>
    </p:spTree>
    <p:extLst>
      <p:ext uri="{BB962C8B-B14F-4D97-AF65-F5344CB8AC3E}">
        <p14:creationId xmlns:p14="http://schemas.microsoft.com/office/powerpoint/2010/main" val="36664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53802-91E8-3303-31D3-DB8A8D05F51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CAF8A56-34E4-8DC1-98B2-E367F05E91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AE88D5-2B8A-D0B9-9E68-42B012AA5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9E332F7-8055-9AF0-C2D8-A5000D19C266}"/>
              </a:ext>
            </a:extLst>
          </p:cNvPr>
          <p:cNvSpPr>
            <a:spLocks noGrp="1"/>
          </p:cNvSpPr>
          <p:nvPr>
            <p:ph type="dt" sz="half" idx="10"/>
          </p:nvPr>
        </p:nvSpPr>
        <p:spPr/>
        <p:txBody>
          <a:bodyPr/>
          <a:lstStyle/>
          <a:p>
            <a:fld id="{92A26C8B-D42A-864F-8592-2F916D93E370}" type="datetimeFigureOut">
              <a:rPr lang="en-US" smtClean="0"/>
              <a:t>10/5/23</a:t>
            </a:fld>
            <a:endParaRPr lang="en-US"/>
          </a:p>
        </p:txBody>
      </p:sp>
      <p:sp>
        <p:nvSpPr>
          <p:cNvPr id="6" name="Footer Placeholder 5">
            <a:extLst>
              <a:ext uri="{FF2B5EF4-FFF2-40B4-BE49-F238E27FC236}">
                <a16:creationId xmlns:a16="http://schemas.microsoft.com/office/drawing/2014/main" id="{1A7A2FDE-8694-866C-41A1-76E6603775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78D0C4-139B-1FF7-CF71-365EE95147BA}"/>
              </a:ext>
            </a:extLst>
          </p:cNvPr>
          <p:cNvSpPr>
            <a:spLocks noGrp="1"/>
          </p:cNvSpPr>
          <p:nvPr>
            <p:ph type="sldNum" sz="quarter" idx="12"/>
          </p:nvPr>
        </p:nvSpPr>
        <p:spPr/>
        <p:txBody>
          <a:bodyPr/>
          <a:lstStyle/>
          <a:p>
            <a:fld id="{2899FAD2-8D59-9F4B-9336-0A2A644D3785}" type="slidenum">
              <a:rPr lang="en-US" smtClean="0"/>
              <a:t>‹#›</a:t>
            </a:fld>
            <a:endParaRPr lang="en-US"/>
          </a:p>
        </p:txBody>
      </p:sp>
    </p:spTree>
    <p:extLst>
      <p:ext uri="{BB962C8B-B14F-4D97-AF65-F5344CB8AC3E}">
        <p14:creationId xmlns:p14="http://schemas.microsoft.com/office/powerpoint/2010/main" val="1832566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8F976A-9EE2-B311-4630-2EF88B34F0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80A5B83-0E48-6E4D-5752-A1F33AB337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2C22F92-5775-7A33-1F0E-E1142CCC3D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A26C8B-D42A-864F-8592-2F916D93E370}" type="datetimeFigureOut">
              <a:rPr lang="en-US" smtClean="0"/>
              <a:t>10/5/23</a:t>
            </a:fld>
            <a:endParaRPr lang="en-US"/>
          </a:p>
        </p:txBody>
      </p:sp>
      <p:sp>
        <p:nvSpPr>
          <p:cNvPr id="5" name="Footer Placeholder 4">
            <a:extLst>
              <a:ext uri="{FF2B5EF4-FFF2-40B4-BE49-F238E27FC236}">
                <a16:creationId xmlns:a16="http://schemas.microsoft.com/office/drawing/2014/main" id="{7B7BD6B6-EAC5-7329-0510-5B3CB5FD6D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8CD67B-D445-E1C3-9D67-C39E58CFA4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9FAD2-8D59-9F4B-9336-0A2A644D3785}" type="slidenum">
              <a:rPr lang="en-US" smtClean="0"/>
              <a:t>‹#›</a:t>
            </a:fld>
            <a:endParaRPr lang="en-US"/>
          </a:p>
        </p:txBody>
      </p:sp>
    </p:spTree>
    <p:extLst>
      <p:ext uri="{BB962C8B-B14F-4D97-AF65-F5344CB8AC3E}">
        <p14:creationId xmlns:p14="http://schemas.microsoft.com/office/powerpoint/2010/main" val="2602226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0813-C108-03DD-900A-9356B252107E}"/>
              </a:ext>
            </a:extLst>
          </p:cNvPr>
          <p:cNvSpPr>
            <a:spLocks noGrp="1"/>
          </p:cNvSpPr>
          <p:nvPr>
            <p:ph type="ctrTitle"/>
          </p:nvPr>
        </p:nvSpPr>
        <p:spPr/>
        <p:txBody>
          <a:bodyPr/>
          <a:lstStyle/>
          <a:p>
            <a:r>
              <a:rPr lang="en-US" dirty="0"/>
              <a:t>GO Week1</a:t>
            </a:r>
          </a:p>
        </p:txBody>
      </p:sp>
      <p:sp>
        <p:nvSpPr>
          <p:cNvPr id="3" name="Subtitle 2">
            <a:extLst>
              <a:ext uri="{FF2B5EF4-FFF2-40B4-BE49-F238E27FC236}">
                <a16:creationId xmlns:a16="http://schemas.microsoft.com/office/drawing/2014/main" id="{A573090A-035F-5457-0E77-D034FE7CF61B}"/>
              </a:ext>
            </a:extLst>
          </p:cNvPr>
          <p:cNvSpPr>
            <a:spLocks noGrp="1"/>
          </p:cNvSpPr>
          <p:nvPr>
            <p:ph type="subTitle" idx="1"/>
          </p:nvPr>
        </p:nvSpPr>
        <p:spPr/>
        <p:txBody>
          <a:bodyPr/>
          <a:lstStyle/>
          <a:p>
            <a:r>
              <a:rPr lang="en-US" dirty="0"/>
              <a:t>Basic syntax and structure</a:t>
            </a:r>
          </a:p>
        </p:txBody>
      </p:sp>
    </p:spTree>
    <p:extLst>
      <p:ext uri="{BB962C8B-B14F-4D97-AF65-F5344CB8AC3E}">
        <p14:creationId xmlns:p14="http://schemas.microsoft.com/office/powerpoint/2010/main" val="3491993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4C06EC-9EF2-2128-653D-3B523F7A38DA}"/>
              </a:ext>
            </a:extLst>
          </p:cNvPr>
          <p:cNvSpPr>
            <a:spLocks noGrp="1"/>
          </p:cNvSpPr>
          <p:nvPr>
            <p:ph type="title"/>
          </p:nvPr>
        </p:nvSpPr>
        <p:spPr/>
        <p:txBody>
          <a:bodyPr/>
          <a:lstStyle/>
          <a:p>
            <a:r>
              <a:rPr lang="en-SG" dirty="0"/>
              <a:t>Type </a:t>
            </a:r>
            <a:r>
              <a:rPr lang="en-SG" dirty="0" err="1"/>
              <a:t>Decleration</a:t>
            </a:r>
            <a:endParaRPr lang="en-US" dirty="0"/>
          </a:p>
        </p:txBody>
      </p:sp>
      <p:sp>
        <p:nvSpPr>
          <p:cNvPr id="5" name="Content Placeholder 2">
            <a:extLst>
              <a:ext uri="{FF2B5EF4-FFF2-40B4-BE49-F238E27FC236}">
                <a16:creationId xmlns:a16="http://schemas.microsoft.com/office/drawing/2014/main" id="{5523C0EC-375A-D028-6D66-7A0D56309DBD}"/>
              </a:ext>
            </a:extLst>
          </p:cNvPr>
          <p:cNvSpPr txBox="1">
            <a:spLocks/>
          </p:cNvSpPr>
          <p:nvPr/>
        </p:nvSpPr>
        <p:spPr>
          <a:xfrm>
            <a:off x="838200" y="1690688"/>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In any program there are var </a:t>
            </a:r>
            <a:r>
              <a:rPr lang="en-SG" dirty="0" err="1"/>
              <a:t>iables</a:t>
            </a:r>
            <a:r>
              <a:rPr lang="en-SG" dirty="0"/>
              <a:t> that share the same represent </a:t>
            </a:r>
            <a:r>
              <a:rPr lang="en-SG" dirty="0" err="1"/>
              <a:t>ation</a:t>
            </a:r>
            <a:r>
              <a:rPr lang="en-SG" dirty="0"/>
              <a:t> but sig </a:t>
            </a:r>
            <a:r>
              <a:rPr lang="en-SG" dirty="0" err="1"/>
              <a:t>nify</a:t>
            </a:r>
            <a:r>
              <a:rPr lang="en-SG" dirty="0"/>
              <a:t> </a:t>
            </a:r>
            <a:r>
              <a:rPr lang="en-SG" dirty="0" err="1"/>
              <a:t>ver</a:t>
            </a:r>
            <a:r>
              <a:rPr lang="en-SG" dirty="0"/>
              <a:t> y </a:t>
            </a:r>
            <a:r>
              <a:rPr lang="en-SG" dirty="0" err="1"/>
              <a:t>dif</a:t>
            </a:r>
            <a:r>
              <a:rPr lang="en-SG" dirty="0"/>
              <a:t> </a:t>
            </a:r>
            <a:r>
              <a:rPr lang="en-SG" dirty="0" err="1"/>
              <a:t>ferent</a:t>
            </a:r>
            <a:r>
              <a:rPr lang="en-SG" dirty="0"/>
              <a:t> con </a:t>
            </a:r>
            <a:r>
              <a:rPr lang="en-SG" dirty="0" err="1"/>
              <a:t>cepts</a:t>
            </a:r>
            <a:r>
              <a:rPr lang="en-SG" dirty="0"/>
              <a:t>. For ins </a:t>
            </a:r>
            <a:r>
              <a:rPr lang="en-SG" dirty="0" err="1"/>
              <a:t>tance</a:t>
            </a:r>
            <a:r>
              <a:rPr lang="en-SG" dirty="0"/>
              <a:t>, an int could be used to represent a loop index, a timestamp, a file des crip tor, or a month; a float64 could represent a </a:t>
            </a:r>
            <a:r>
              <a:rPr lang="en-SG" dirty="0" err="1"/>
              <a:t>velocit</a:t>
            </a:r>
            <a:r>
              <a:rPr lang="en-SG" dirty="0"/>
              <a:t> y in meters per </a:t>
            </a:r>
            <a:r>
              <a:rPr lang="en-SG" dirty="0" err="1"/>
              <a:t>secon</a:t>
            </a:r>
            <a:r>
              <a:rPr lang="en-SG" dirty="0"/>
              <a:t> d or a temperature in one of several scales; and a string could represent a password or the name </a:t>
            </a:r>
            <a:r>
              <a:rPr lang="en-SG" dirty="0" err="1"/>
              <a:t>ofacolor</a:t>
            </a:r>
            <a:r>
              <a:rPr lang="en-SG" dirty="0"/>
              <a:t>. A type de </a:t>
            </a:r>
            <a:r>
              <a:rPr lang="en-SG" dirty="0" err="1"/>
              <a:t>clarat</a:t>
            </a:r>
            <a:r>
              <a:rPr lang="en-SG" dirty="0"/>
              <a:t> ion </a:t>
            </a:r>
            <a:r>
              <a:rPr lang="en-SG" dirty="0" err="1"/>
              <a:t>definesanew</a:t>
            </a:r>
            <a:r>
              <a:rPr lang="en-SG" dirty="0"/>
              <a:t> name d ty pe that has the same un </a:t>
            </a:r>
            <a:r>
              <a:rPr lang="en-SG" dirty="0" err="1"/>
              <a:t>derly</a:t>
            </a:r>
            <a:r>
              <a:rPr lang="en-SG" dirty="0"/>
              <a:t> </a:t>
            </a:r>
            <a:r>
              <a:rPr lang="en-SG" dirty="0" err="1"/>
              <a:t>ing</a:t>
            </a:r>
            <a:r>
              <a:rPr lang="en-SG" dirty="0"/>
              <a:t> type as an exist </a:t>
            </a:r>
            <a:r>
              <a:rPr lang="en-SG" dirty="0" err="1"/>
              <a:t>ing</a:t>
            </a:r>
            <a:r>
              <a:rPr lang="en-SG" dirty="0"/>
              <a:t> type. The named </a:t>
            </a:r>
            <a:r>
              <a:rPr lang="en-SG" dirty="0" err="1"/>
              <a:t>typ</a:t>
            </a:r>
            <a:r>
              <a:rPr lang="en-SG" dirty="0"/>
              <a:t> e </a:t>
            </a:r>
            <a:r>
              <a:rPr lang="en-SG" dirty="0" err="1"/>
              <a:t>prov</a:t>
            </a:r>
            <a:r>
              <a:rPr lang="en-SG" dirty="0"/>
              <a:t> ides a way to </a:t>
            </a:r>
            <a:r>
              <a:rPr lang="en-SG" dirty="0" err="1"/>
              <a:t>sep</a:t>
            </a:r>
            <a:r>
              <a:rPr lang="en-SG" dirty="0"/>
              <a:t> </a:t>
            </a:r>
            <a:r>
              <a:rPr lang="en-SG" dirty="0" err="1"/>
              <a:t>arate</a:t>
            </a:r>
            <a:r>
              <a:rPr lang="en-SG" dirty="0"/>
              <a:t> </a:t>
            </a:r>
            <a:r>
              <a:rPr lang="en-SG" dirty="0" err="1"/>
              <a:t>dif</a:t>
            </a:r>
            <a:r>
              <a:rPr lang="en-SG" dirty="0"/>
              <a:t> </a:t>
            </a:r>
            <a:r>
              <a:rPr lang="en-SG" dirty="0" err="1"/>
              <a:t>ferent</a:t>
            </a:r>
            <a:r>
              <a:rPr lang="en-SG" dirty="0"/>
              <a:t> and perhaps </a:t>
            </a:r>
            <a:r>
              <a:rPr lang="en-SG" dirty="0" err="1"/>
              <a:t>incomp</a:t>
            </a:r>
            <a:r>
              <a:rPr lang="en-SG" dirty="0"/>
              <a:t> </a:t>
            </a:r>
            <a:r>
              <a:rPr lang="en-SG" dirty="0" err="1"/>
              <a:t>atible</a:t>
            </a:r>
            <a:r>
              <a:rPr lang="en-SG" dirty="0"/>
              <a:t> uses of the underly </a:t>
            </a:r>
            <a:r>
              <a:rPr lang="en-SG" dirty="0" err="1"/>
              <a:t>ing</a:t>
            </a:r>
            <a:r>
              <a:rPr lang="en-SG" dirty="0"/>
              <a:t> </a:t>
            </a:r>
            <a:r>
              <a:rPr lang="en-SG" dirty="0" err="1"/>
              <a:t>typ</a:t>
            </a:r>
            <a:r>
              <a:rPr lang="en-SG" dirty="0"/>
              <a:t> e so that the y can’t be mixed </a:t>
            </a:r>
            <a:r>
              <a:rPr lang="en-SG" dirty="0" err="1"/>
              <a:t>unintent</a:t>
            </a:r>
            <a:r>
              <a:rPr lang="en-SG" dirty="0"/>
              <a:t> ion ally. type name underlying-type</a:t>
            </a:r>
          </a:p>
        </p:txBody>
      </p:sp>
    </p:spTree>
    <p:extLst>
      <p:ext uri="{BB962C8B-B14F-4D97-AF65-F5344CB8AC3E}">
        <p14:creationId xmlns:p14="http://schemas.microsoft.com/office/powerpoint/2010/main" val="2043207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A2ABB-C94C-05B0-142D-D37F931FEEF2}"/>
              </a:ext>
            </a:extLst>
          </p:cNvPr>
          <p:cNvSpPr>
            <a:spLocks noGrp="1"/>
          </p:cNvSpPr>
          <p:nvPr>
            <p:ph type="title"/>
          </p:nvPr>
        </p:nvSpPr>
        <p:spPr/>
        <p:txBody>
          <a:bodyPr/>
          <a:lstStyle/>
          <a:p>
            <a:r>
              <a:rPr lang="en-US" dirty="0"/>
              <a:t>Naming </a:t>
            </a:r>
          </a:p>
        </p:txBody>
      </p:sp>
      <p:sp>
        <p:nvSpPr>
          <p:cNvPr id="3" name="Content Placeholder 2">
            <a:extLst>
              <a:ext uri="{FF2B5EF4-FFF2-40B4-BE49-F238E27FC236}">
                <a16:creationId xmlns:a16="http://schemas.microsoft.com/office/drawing/2014/main" id="{918472D5-8818-CFB1-8142-0396646350A5}"/>
              </a:ext>
            </a:extLst>
          </p:cNvPr>
          <p:cNvSpPr>
            <a:spLocks noGrp="1"/>
          </p:cNvSpPr>
          <p:nvPr>
            <p:ph idx="1"/>
          </p:nvPr>
        </p:nvSpPr>
        <p:spPr/>
        <p:txBody>
          <a:bodyPr/>
          <a:lstStyle/>
          <a:p>
            <a:r>
              <a:rPr lang="en-SG" dirty="0"/>
              <a:t>25 Keywords </a:t>
            </a:r>
          </a:p>
          <a:p>
            <a:endParaRPr lang="en-SG" dirty="0"/>
          </a:p>
          <a:p>
            <a:pPr marL="457200" lvl="1" indent="0">
              <a:buNone/>
            </a:pPr>
            <a:r>
              <a:rPr lang="en-SG" dirty="0"/>
              <a:t>break default </a:t>
            </a:r>
            <a:r>
              <a:rPr lang="en-SG" dirty="0" err="1"/>
              <a:t>func</a:t>
            </a:r>
            <a:r>
              <a:rPr lang="en-SG" dirty="0"/>
              <a:t> interface select case defer go map struct </a:t>
            </a:r>
            <a:r>
              <a:rPr lang="en-SG" dirty="0" err="1"/>
              <a:t>chan</a:t>
            </a:r>
            <a:r>
              <a:rPr lang="en-SG" dirty="0"/>
              <a:t> else </a:t>
            </a:r>
            <a:r>
              <a:rPr lang="en-SG" dirty="0" err="1"/>
              <a:t>goto</a:t>
            </a:r>
            <a:r>
              <a:rPr lang="en-SG" dirty="0"/>
              <a:t> package switch </a:t>
            </a:r>
            <a:r>
              <a:rPr lang="en-SG" dirty="0" err="1"/>
              <a:t>const</a:t>
            </a:r>
            <a:r>
              <a:rPr lang="en-SG" dirty="0"/>
              <a:t> </a:t>
            </a:r>
            <a:r>
              <a:rPr lang="en-SG" dirty="0" err="1"/>
              <a:t>fallthrough</a:t>
            </a:r>
            <a:r>
              <a:rPr lang="en-SG" dirty="0"/>
              <a:t> if range type continue for import return var</a:t>
            </a:r>
          </a:p>
          <a:p>
            <a:pPr marL="457200" lvl="1" indent="0">
              <a:buNone/>
            </a:pPr>
            <a:endParaRPr lang="en-US" dirty="0"/>
          </a:p>
          <a:p>
            <a:r>
              <a:rPr lang="en-SG" dirty="0"/>
              <a:t>Go programmers use ‘‘camel case’’. </a:t>
            </a:r>
          </a:p>
          <a:p>
            <a:pPr lvl="1"/>
            <a:r>
              <a:rPr lang="en-SG" dirty="0"/>
              <a:t>Use like </a:t>
            </a:r>
            <a:r>
              <a:rPr lang="en-SG" dirty="0" err="1"/>
              <a:t>QuoteRuneToASCII</a:t>
            </a:r>
            <a:endParaRPr lang="en-SG" dirty="0"/>
          </a:p>
          <a:p>
            <a:pPr lvl="1"/>
            <a:r>
              <a:rPr lang="en-SG" dirty="0"/>
              <a:t>Not like </a:t>
            </a:r>
            <a:r>
              <a:rPr lang="en-SG" dirty="0" err="1"/>
              <a:t>quote_rune_to_ASCII</a:t>
            </a:r>
            <a:endParaRPr lang="en-SG" dirty="0"/>
          </a:p>
        </p:txBody>
      </p:sp>
    </p:spTree>
    <p:extLst>
      <p:ext uri="{BB962C8B-B14F-4D97-AF65-F5344CB8AC3E}">
        <p14:creationId xmlns:p14="http://schemas.microsoft.com/office/powerpoint/2010/main" val="2336826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A2ABB-C94C-05B0-142D-D37F931FEEF2}"/>
              </a:ext>
            </a:extLst>
          </p:cNvPr>
          <p:cNvSpPr>
            <a:spLocks noGrp="1"/>
          </p:cNvSpPr>
          <p:nvPr>
            <p:ph type="title"/>
          </p:nvPr>
        </p:nvSpPr>
        <p:spPr/>
        <p:txBody>
          <a:bodyPr/>
          <a:lstStyle/>
          <a:p>
            <a:r>
              <a:rPr lang="en-US" dirty="0" err="1"/>
              <a:t>Decleration</a:t>
            </a:r>
            <a:r>
              <a:rPr lang="en-US" dirty="0"/>
              <a:t> </a:t>
            </a:r>
          </a:p>
        </p:txBody>
      </p:sp>
      <p:sp>
        <p:nvSpPr>
          <p:cNvPr id="3" name="Content Placeholder 2">
            <a:extLst>
              <a:ext uri="{FF2B5EF4-FFF2-40B4-BE49-F238E27FC236}">
                <a16:creationId xmlns:a16="http://schemas.microsoft.com/office/drawing/2014/main" id="{918472D5-8818-CFB1-8142-0396646350A5}"/>
              </a:ext>
            </a:extLst>
          </p:cNvPr>
          <p:cNvSpPr>
            <a:spLocks noGrp="1"/>
          </p:cNvSpPr>
          <p:nvPr>
            <p:ph idx="1"/>
          </p:nvPr>
        </p:nvSpPr>
        <p:spPr/>
        <p:txBody>
          <a:bodyPr/>
          <a:lstStyle/>
          <a:p>
            <a:r>
              <a:rPr lang="en-SG" dirty="0"/>
              <a:t>four major kinds of declarations: </a:t>
            </a:r>
          </a:p>
          <a:p>
            <a:pPr marL="457200" lvl="1" indent="0">
              <a:buNone/>
            </a:pPr>
            <a:r>
              <a:rPr lang="en-SG" dirty="0"/>
              <a:t>var, </a:t>
            </a:r>
            <a:r>
              <a:rPr lang="en-SG" dirty="0" err="1"/>
              <a:t>const</a:t>
            </a:r>
            <a:r>
              <a:rPr lang="en-SG" dirty="0"/>
              <a:t>, type, and </a:t>
            </a:r>
            <a:r>
              <a:rPr lang="en-SG" dirty="0" err="1"/>
              <a:t>func</a:t>
            </a:r>
            <a:endParaRPr lang="en-SG" dirty="0"/>
          </a:p>
          <a:p>
            <a:pPr marL="457200" lvl="1" indent="0">
              <a:buNone/>
            </a:pPr>
            <a:endParaRPr lang="en-SG" dirty="0"/>
          </a:p>
          <a:p>
            <a:r>
              <a:rPr lang="en-SG" dirty="0"/>
              <a:t>A Go program is stored in one or more files whose names end in .go. Each file beg ins with a package declaration that says what package the file is part of . The package declaration is followed by any import declarations, and then </a:t>
            </a:r>
            <a:r>
              <a:rPr lang="en-SG" dirty="0" err="1"/>
              <a:t>asequence</a:t>
            </a:r>
            <a:r>
              <a:rPr lang="en-SG" dirty="0"/>
              <a:t> of package-level declarations of types, variables, constants, and functions, in any order. For example, this program declares a constant, a function, and a couple of variables</a:t>
            </a:r>
          </a:p>
        </p:txBody>
      </p:sp>
    </p:spTree>
    <p:extLst>
      <p:ext uri="{BB962C8B-B14F-4D97-AF65-F5344CB8AC3E}">
        <p14:creationId xmlns:p14="http://schemas.microsoft.com/office/powerpoint/2010/main" val="3563515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D28CFD-DD9F-6F80-C6A3-DE5A98B6E13E}"/>
              </a:ext>
            </a:extLst>
          </p:cNvPr>
          <p:cNvSpPr txBox="1"/>
          <p:nvPr/>
        </p:nvSpPr>
        <p:spPr>
          <a:xfrm>
            <a:off x="741406" y="355594"/>
            <a:ext cx="6120559" cy="2862322"/>
          </a:xfrm>
          <a:prstGeom prst="rect">
            <a:avLst/>
          </a:prstGeom>
          <a:noFill/>
        </p:spPr>
        <p:txBody>
          <a:bodyPr wrap="square" rtlCol="0">
            <a:spAutoFit/>
          </a:bodyPr>
          <a:lstStyle/>
          <a:p>
            <a:pPr marL="285750" indent="-285750">
              <a:buFont typeface="Arial" panose="020B0604020202020204" pitchFamily="34" charset="0"/>
              <a:buChar char="•"/>
            </a:pPr>
            <a:r>
              <a:rPr lang="en-SG" dirty="0"/>
              <a:t>A function declaration has a name, a list of parameters (the variables whose values are provided by the function’s callers), an opt ion al list of results, and the function body, which contains the statements that define what the function does. The result list is omitted if the function does not return anything. Execution of the function beg ins with the first statement and continues until it encounters a return statement or reaches the end of a function that has no results. Control and any results are then returned to the caller.</a:t>
            </a:r>
            <a:endParaRPr lang="en-US" dirty="0"/>
          </a:p>
        </p:txBody>
      </p:sp>
    </p:spTree>
    <p:extLst>
      <p:ext uri="{BB962C8B-B14F-4D97-AF65-F5344CB8AC3E}">
        <p14:creationId xmlns:p14="http://schemas.microsoft.com/office/powerpoint/2010/main" val="2505890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4C06EC-9EF2-2128-653D-3B523F7A38DA}"/>
              </a:ext>
            </a:extLst>
          </p:cNvPr>
          <p:cNvSpPr>
            <a:spLocks noGrp="1"/>
          </p:cNvSpPr>
          <p:nvPr>
            <p:ph type="title"/>
          </p:nvPr>
        </p:nvSpPr>
        <p:spPr/>
        <p:txBody>
          <a:bodyPr/>
          <a:lstStyle/>
          <a:p>
            <a:r>
              <a:rPr lang="en-US" dirty="0"/>
              <a:t>Variables</a:t>
            </a:r>
          </a:p>
        </p:txBody>
      </p:sp>
      <p:sp>
        <p:nvSpPr>
          <p:cNvPr id="5" name="Content Placeholder 2">
            <a:extLst>
              <a:ext uri="{FF2B5EF4-FFF2-40B4-BE49-F238E27FC236}">
                <a16:creationId xmlns:a16="http://schemas.microsoft.com/office/drawing/2014/main" id="{5523C0EC-375A-D028-6D66-7A0D56309DBD}"/>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var name type = expression</a:t>
            </a:r>
          </a:p>
          <a:p>
            <a:r>
              <a:rPr lang="en-SG" dirty="0"/>
              <a:t>type or the = expression part may be omitted, but not both.</a:t>
            </a:r>
          </a:p>
          <a:p>
            <a:r>
              <a:rPr lang="en-SG" dirty="0"/>
              <a:t>If expression is omitted  = 0 for numbers, false for </a:t>
            </a:r>
            <a:r>
              <a:rPr lang="en-SG" dirty="0" err="1"/>
              <a:t>boole</a:t>
            </a:r>
            <a:r>
              <a:rPr lang="en-SG" dirty="0"/>
              <a:t> </a:t>
            </a:r>
            <a:r>
              <a:rPr lang="en-SG" dirty="0" err="1"/>
              <a:t>ans</a:t>
            </a:r>
            <a:r>
              <a:rPr lang="en-SG" dirty="0"/>
              <a:t>, "" for str </a:t>
            </a:r>
            <a:r>
              <a:rPr lang="en-SG" dirty="0" err="1"/>
              <a:t>ings</a:t>
            </a:r>
            <a:r>
              <a:rPr lang="en-SG" dirty="0"/>
              <a:t>, and nil for int </a:t>
            </a:r>
            <a:r>
              <a:rPr lang="en-SG" dirty="0" err="1"/>
              <a:t>erfaces</a:t>
            </a:r>
            <a:r>
              <a:rPr lang="en-SG" dirty="0"/>
              <a:t> and reference </a:t>
            </a:r>
            <a:r>
              <a:rPr lang="en-SG" dirty="0" err="1"/>
              <a:t>typ</a:t>
            </a:r>
            <a:r>
              <a:rPr lang="en-SG" dirty="0"/>
              <a:t> es (slice, point er, map, channel, function) ( we call as zero value of a type)</a:t>
            </a:r>
          </a:p>
          <a:p>
            <a:r>
              <a:rPr lang="en-SG" dirty="0"/>
              <a:t>The zero value of an ag </a:t>
            </a:r>
            <a:r>
              <a:rPr lang="en-SG" dirty="0" err="1"/>
              <a:t>gregate</a:t>
            </a:r>
            <a:r>
              <a:rPr lang="en-SG" dirty="0"/>
              <a:t> </a:t>
            </a:r>
            <a:r>
              <a:rPr lang="en-SG" dirty="0" err="1"/>
              <a:t>typ</a:t>
            </a:r>
            <a:r>
              <a:rPr lang="en-SG" dirty="0"/>
              <a:t> e li </a:t>
            </a:r>
            <a:r>
              <a:rPr lang="en-SG" dirty="0" err="1"/>
              <a:t>ke</a:t>
            </a:r>
            <a:r>
              <a:rPr lang="en-SG" dirty="0"/>
              <a:t> an array </a:t>
            </a:r>
            <a:r>
              <a:rPr lang="en-SG" dirty="0" err="1"/>
              <a:t>orastr</a:t>
            </a:r>
            <a:r>
              <a:rPr lang="en-SG" dirty="0"/>
              <a:t> </a:t>
            </a:r>
            <a:r>
              <a:rPr lang="en-SG" dirty="0" err="1"/>
              <a:t>uct</a:t>
            </a:r>
            <a:r>
              <a:rPr lang="en-SG" dirty="0"/>
              <a:t> has the zero value of all of its elements or fields.	</a:t>
            </a:r>
          </a:p>
        </p:txBody>
      </p:sp>
    </p:spTree>
    <p:extLst>
      <p:ext uri="{BB962C8B-B14F-4D97-AF65-F5344CB8AC3E}">
        <p14:creationId xmlns:p14="http://schemas.microsoft.com/office/powerpoint/2010/main" val="889732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523C0EC-375A-D028-6D66-7A0D56309DBD}"/>
              </a:ext>
            </a:extLst>
          </p:cNvPr>
          <p:cNvSpPr txBox="1">
            <a:spLocks/>
          </p:cNvSpPr>
          <p:nvPr/>
        </p:nvSpPr>
        <p:spPr>
          <a:xfrm>
            <a:off x="615778" y="355170"/>
            <a:ext cx="10515600" cy="618155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var name type = expression</a:t>
            </a:r>
          </a:p>
          <a:p>
            <a:r>
              <a:rPr lang="en-SG" dirty="0"/>
              <a:t>type or the = expression part may be omitted, but not both.</a:t>
            </a:r>
          </a:p>
          <a:p>
            <a:r>
              <a:rPr lang="en-SG" dirty="0"/>
              <a:t>If expression is omitted  = 0 for numbers, false for </a:t>
            </a:r>
            <a:r>
              <a:rPr lang="en-SG" dirty="0" err="1"/>
              <a:t>boole</a:t>
            </a:r>
            <a:r>
              <a:rPr lang="en-SG" dirty="0"/>
              <a:t> </a:t>
            </a:r>
            <a:r>
              <a:rPr lang="en-SG" dirty="0" err="1"/>
              <a:t>ans</a:t>
            </a:r>
            <a:r>
              <a:rPr lang="en-SG" dirty="0"/>
              <a:t>, "" for str </a:t>
            </a:r>
            <a:r>
              <a:rPr lang="en-SG" dirty="0" err="1"/>
              <a:t>ings</a:t>
            </a:r>
            <a:r>
              <a:rPr lang="en-SG" dirty="0"/>
              <a:t>, and nil for int </a:t>
            </a:r>
            <a:r>
              <a:rPr lang="en-SG" dirty="0" err="1"/>
              <a:t>erfaces</a:t>
            </a:r>
            <a:r>
              <a:rPr lang="en-SG" dirty="0"/>
              <a:t> and reference </a:t>
            </a:r>
            <a:r>
              <a:rPr lang="en-SG" dirty="0" err="1"/>
              <a:t>typ</a:t>
            </a:r>
            <a:r>
              <a:rPr lang="en-SG" dirty="0"/>
              <a:t> es (slice, point er, map, channel, function) ( we call as zero value of a type)</a:t>
            </a:r>
          </a:p>
          <a:p>
            <a:r>
              <a:rPr lang="en-SG" dirty="0"/>
              <a:t>The zero value of an ag </a:t>
            </a:r>
            <a:r>
              <a:rPr lang="en-SG" dirty="0" err="1"/>
              <a:t>gregate</a:t>
            </a:r>
            <a:r>
              <a:rPr lang="en-SG" dirty="0"/>
              <a:t> </a:t>
            </a:r>
            <a:r>
              <a:rPr lang="en-SG" dirty="0" err="1"/>
              <a:t>typ</a:t>
            </a:r>
            <a:r>
              <a:rPr lang="en-SG" dirty="0"/>
              <a:t> e li </a:t>
            </a:r>
            <a:r>
              <a:rPr lang="en-SG" dirty="0" err="1"/>
              <a:t>ke</a:t>
            </a:r>
            <a:r>
              <a:rPr lang="en-SG" dirty="0"/>
              <a:t> an array </a:t>
            </a:r>
            <a:r>
              <a:rPr lang="en-SG" dirty="0" err="1"/>
              <a:t>orastr</a:t>
            </a:r>
            <a:r>
              <a:rPr lang="en-SG" dirty="0"/>
              <a:t> </a:t>
            </a:r>
            <a:r>
              <a:rPr lang="en-SG" dirty="0" err="1"/>
              <a:t>uct</a:t>
            </a:r>
            <a:r>
              <a:rPr lang="en-SG" dirty="0"/>
              <a:t> has the zero value of all of its elements or fields.</a:t>
            </a:r>
          </a:p>
          <a:p>
            <a:r>
              <a:rPr lang="en-SG" dirty="0"/>
              <a:t>Short form </a:t>
            </a:r>
            <a:r>
              <a:rPr lang="en-SG" dirty="0" err="1"/>
              <a:t>decleration</a:t>
            </a:r>
            <a:endParaRPr lang="en-SG" dirty="0"/>
          </a:p>
          <a:p>
            <a:pPr marL="457200" lvl="1" indent="0">
              <a:buNone/>
            </a:pPr>
            <a:r>
              <a:rPr lang="en-SG" dirty="0" err="1"/>
              <a:t>anim</a:t>
            </a:r>
            <a:r>
              <a:rPr lang="en-SG" dirty="0"/>
              <a:t> := </a:t>
            </a:r>
            <a:r>
              <a:rPr lang="en-SG" dirty="0" err="1"/>
              <a:t>gif.GIF</a:t>
            </a:r>
            <a:r>
              <a:rPr lang="en-SG" dirty="0"/>
              <a:t>{</a:t>
            </a:r>
            <a:r>
              <a:rPr lang="en-SG" dirty="0" err="1"/>
              <a:t>LoopCount</a:t>
            </a:r>
            <a:r>
              <a:rPr lang="en-SG" dirty="0"/>
              <a:t>: </a:t>
            </a:r>
            <a:r>
              <a:rPr lang="en-SG" dirty="0" err="1"/>
              <a:t>nframes</a:t>
            </a:r>
            <a:r>
              <a:rPr lang="en-SG" dirty="0"/>
              <a:t>} </a:t>
            </a:r>
          </a:p>
          <a:p>
            <a:pPr marL="457200" lvl="1" indent="0">
              <a:buNone/>
            </a:pPr>
            <a:r>
              <a:rPr lang="en-SG" dirty="0" err="1"/>
              <a:t>freq</a:t>
            </a:r>
            <a:r>
              <a:rPr lang="en-SG" dirty="0"/>
              <a:t> := rand.Float64() * 3.0 </a:t>
            </a:r>
          </a:p>
          <a:p>
            <a:pPr marL="457200" lvl="1" indent="0">
              <a:buNone/>
            </a:pPr>
            <a:r>
              <a:rPr lang="en-SG" dirty="0"/>
              <a:t>t := 0.0</a:t>
            </a:r>
          </a:p>
          <a:p>
            <a:r>
              <a:rPr lang="en-SG" dirty="0"/>
              <a:t>Only </a:t>
            </a:r>
            <a:r>
              <a:rPr lang="en-SG" dirty="0" err="1"/>
              <a:t>i</a:t>
            </a:r>
            <a:r>
              <a:rPr lang="en-SG" dirty="0"/>
              <a:t> := 100 // an int want explicit type</a:t>
            </a:r>
          </a:p>
          <a:p>
            <a:pPr marL="0" indent="0">
              <a:buNone/>
            </a:pPr>
            <a:r>
              <a:rPr lang="en-SG" dirty="0"/>
              <a:t>	var boiling float64 = 100 // a float64</a:t>
            </a:r>
          </a:p>
        </p:txBody>
      </p:sp>
    </p:spTree>
    <p:extLst>
      <p:ext uri="{BB962C8B-B14F-4D97-AF65-F5344CB8AC3E}">
        <p14:creationId xmlns:p14="http://schemas.microsoft.com/office/powerpoint/2010/main" val="906259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523C0EC-375A-D028-6D66-7A0D56309DBD}"/>
              </a:ext>
            </a:extLst>
          </p:cNvPr>
          <p:cNvSpPr txBox="1">
            <a:spLocks/>
          </p:cNvSpPr>
          <p:nvPr/>
        </p:nvSpPr>
        <p:spPr>
          <a:xfrm>
            <a:off x="615778" y="355170"/>
            <a:ext cx="10515600" cy="618155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err="1"/>
              <a:t>i</a:t>
            </a:r>
            <a:r>
              <a:rPr lang="en-SG" dirty="0"/>
              <a:t>, j := 0, 1 multi assignment but </a:t>
            </a:r>
            <a:r>
              <a:rPr lang="en-SG" dirty="0" err="1"/>
              <a:t>i</a:t>
            </a:r>
            <a:r>
              <a:rPr lang="en-SG" dirty="0"/>
              <a:t>, j = j, </a:t>
            </a:r>
            <a:r>
              <a:rPr lang="en-SG" dirty="0" err="1"/>
              <a:t>i</a:t>
            </a:r>
            <a:r>
              <a:rPr lang="en-SG" dirty="0"/>
              <a:t>  is a swap values of </a:t>
            </a:r>
            <a:r>
              <a:rPr lang="en-SG" dirty="0" err="1"/>
              <a:t>i</a:t>
            </a:r>
            <a:r>
              <a:rPr lang="en-SG" dirty="0"/>
              <a:t> and j</a:t>
            </a:r>
          </a:p>
          <a:p>
            <a:r>
              <a:rPr lang="en-SG" dirty="0"/>
              <a:t>f, err := </a:t>
            </a:r>
            <a:r>
              <a:rPr lang="en-SG" dirty="0" err="1"/>
              <a:t>os.Open</a:t>
            </a:r>
            <a:r>
              <a:rPr lang="en-SG" dirty="0"/>
              <a:t>(name)</a:t>
            </a:r>
          </a:p>
        </p:txBody>
      </p:sp>
    </p:spTree>
    <p:extLst>
      <p:ext uri="{BB962C8B-B14F-4D97-AF65-F5344CB8AC3E}">
        <p14:creationId xmlns:p14="http://schemas.microsoft.com/office/powerpoint/2010/main" val="1704458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4C06EC-9EF2-2128-653D-3B523F7A38DA}"/>
              </a:ext>
            </a:extLst>
          </p:cNvPr>
          <p:cNvSpPr>
            <a:spLocks noGrp="1"/>
          </p:cNvSpPr>
          <p:nvPr>
            <p:ph type="title"/>
          </p:nvPr>
        </p:nvSpPr>
        <p:spPr/>
        <p:txBody>
          <a:bodyPr/>
          <a:lstStyle/>
          <a:p>
            <a:r>
              <a:rPr lang="en-US" dirty="0"/>
              <a:t>Pointers</a:t>
            </a:r>
          </a:p>
        </p:txBody>
      </p:sp>
      <p:sp>
        <p:nvSpPr>
          <p:cNvPr id="5" name="Content Placeholder 2">
            <a:extLst>
              <a:ext uri="{FF2B5EF4-FFF2-40B4-BE49-F238E27FC236}">
                <a16:creationId xmlns:a16="http://schemas.microsoft.com/office/drawing/2014/main" id="{5523C0EC-375A-D028-6D66-7A0D56309DBD}"/>
              </a:ext>
            </a:extLst>
          </p:cNvPr>
          <p:cNvSpPr txBox="1">
            <a:spLocks/>
          </p:cNvSpPr>
          <p:nvPr/>
        </p:nvSpPr>
        <p:spPr>
          <a:xfrm>
            <a:off x="838200" y="1690688"/>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A pointer value is the address of a variable. A pointer is thus the location at which a value is stored. Not every value has an address, but every variable does. With a pointer, we can read or update the value of a variable in directly, without using or even knowing the name of the variable, if indeed it has a name.</a:t>
            </a:r>
          </a:p>
          <a:p>
            <a:r>
              <a:rPr lang="en-SG" dirty="0"/>
              <a:t>The zero value for a point er of any </a:t>
            </a:r>
            <a:r>
              <a:rPr lang="en-SG" dirty="0" err="1"/>
              <a:t>typ</a:t>
            </a:r>
            <a:r>
              <a:rPr lang="en-SG" dirty="0"/>
              <a:t> e is nil. The test p != nil is true if p points </a:t>
            </a:r>
            <a:r>
              <a:rPr lang="en-SG" dirty="0" err="1"/>
              <a:t>toavar</a:t>
            </a:r>
            <a:r>
              <a:rPr lang="en-SG" dirty="0"/>
              <a:t> </a:t>
            </a:r>
            <a:r>
              <a:rPr lang="en-SG" dirty="0" err="1"/>
              <a:t>iable</a:t>
            </a:r>
            <a:r>
              <a:rPr lang="en-SG" dirty="0"/>
              <a:t>. Point </a:t>
            </a:r>
            <a:r>
              <a:rPr lang="en-SG" dirty="0" err="1"/>
              <a:t>ers</a:t>
            </a:r>
            <a:r>
              <a:rPr lang="en-SG" dirty="0"/>
              <a:t> are comparable; two point </a:t>
            </a:r>
            <a:r>
              <a:rPr lang="en-SG" dirty="0" err="1"/>
              <a:t>ers</a:t>
            </a:r>
            <a:r>
              <a:rPr lang="en-SG" dirty="0"/>
              <a:t> are </a:t>
            </a:r>
            <a:r>
              <a:rPr lang="en-SG" dirty="0" err="1"/>
              <a:t>equ</a:t>
            </a:r>
            <a:r>
              <a:rPr lang="en-SG" dirty="0"/>
              <a:t> al if and only if the y point to the same var </a:t>
            </a:r>
            <a:r>
              <a:rPr lang="en-SG" dirty="0" err="1"/>
              <a:t>iable</a:t>
            </a:r>
            <a:r>
              <a:rPr lang="en-SG" dirty="0"/>
              <a:t> or bot h are nil. </a:t>
            </a:r>
          </a:p>
        </p:txBody>
      </p:sp>
    </p:spTree>
    <p:extLst>
      <p:ext uri="{BB962C8B-B14F-4D97-AF65-F5344CB8AC3E}">
        <p14:creationId xmlns:p14="http://schemas.microsoft.com/office/powerpoint/2010/main" val="2231311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4C06EC-9EF2-2128-653D-3B523F7A38DA}"/>
              </a:ext>
            </a:extLst>
          </p:cNvPr>
          <p:cNvSpPr>
            <a:spLocks noGrp="1"/>
          </p:cNvSpPr>
          <p:nvPr>
            <p:ph type="title"/>
          </p:nvPr>
        </p:nvSpPr>
        <p:spPr/>
        <p:txBody>
          <a:bodyPr/>
          <a:lstStyle/>
          <a:p>
            <a:r>
              <a:rPr lang="en-SG" dirty="0"/>
              <a:t>Tuple Assignment</a:t>
            </a:r>
            <a:endParaRPr lang="en-US" dirty="0"/>
          </a:p>
        </p:txBody>
      </p:sp>
      <p:sp>
        <p:nvSpPr>
          <p:cNvPr id="5" name="Content Placeholder 2">
            <a:extLst>
              <a:ext uri="{FF2B5EF4-FFF2-40B4-BE49-F238E27FC236}">
                <a16:creationId xmlns:a16="http://schemas.microsoft.com/office/drawing/2014/main" id="{5523C0EC-375A-D028-6D66-7A0D56309DBD}"/>
              </a:ext>
            </a:extLst>
          </p:cNvPr>
          <p:cNvSpPr txBox="1">
            <a:spLocks/>
          </p:cNvSpPr>
          <p:nvPr/>
        </p:nvSpPr>
        <p:spPr>
          <a:xfrm>
            <a:off x="838200" y="1690688"/>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All of the rig </a:t>
            </a:r>
            <a:r>
              <a:rPr lang="en-SG" dirty="0" err="1"/>
              <a:t>ht</a:t>
            </a:r>
            <a:r>
              <a:rPr lang="en-SG" dirty="0"/>
              <a:t>-hand side expressions are evaluate d before any of the var </a:t>
            </a:r>
            <a:r>
              <a:rPr lang="en-SG" dirty="0" err="1"/>
              <a:t>iables</a:t>
            </a:r>
            <a:r>
              <a:rPr lang="en-SG" dirty="0"/>
              <a:t> are updated</a:t>
            </a:r>
          </a:p>
          <a:p>
            <a:pPr lvl="1"/>
            <a:r>
              <a:rPr lang="en-SG" dirty="0"/>
              <a:t>x, y = y, x </a:t>
            </a:r>
          </a:p>
          <a:p>
            <a:pPr lvl="1"/>
            <a:r>
              <a:rPr lang="en-SG" dirty="0"/>
              <a:t>a[</a:t>
            </a:r>
            <a:r>
              <a:rPr lang="en-SG" dirty="0" err="1"/>
              <a:t>i</a:t>
            </a:r>
            <a:r>
              <a:rPr lang="en-SG" dirty="0"/>
              <a:t>], a[j] = a[j], a[</a:t>
            </a:r>
            <a:r>
              <a:rPr lang="en-SG" dirty="0" err="1"/>
              <a:t>i</a:t>
            </a:r>
            <a:r>
              <a:rPr lang="en-SG" dirty="0"/>
              <a:t>]</a:t>
            </a:r>
          </a:p>
        </p:txBody>
      </p:sp>
    </p:spTree>
    <p:extLst>
      <p:ext uri="{BB962C8B-B14F-4D97-AF65-F5344CB8AC3E}">
        <p14:creationId xmlns:p14="http://schemas.microsoft.com/office/powerpoint/2010/main" val="2558919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893</TotalTime>
  <Words>842</Words>
  <Application>Microsoft Macintosh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GO Week1</vt:lpstr>
      <vt:lpstr>Naming </vt:lpstr>
      <vt:lpstr>Decleration </vt:lpstr>
      <vt:lpstr>PowerPoint Presentation</vt:lpstr>
      <vt:lpstr>Variables</vt:lpstr>
      <vt:lpstr>PowerPoint Presentation</vt:lpstr>
      <vt:lpstr>PowerPoint Presentation</vt:lpstr>
      <vt:lpstr>Pointers</vt:lpstr>
      <vt:lpstr>Tuple Assignment</vt:lpstr>
      <vt:lpstr>Type Decleration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Week1</dc:title>
  <dc:creator>Nay Min Zaw</dc:creator>
  <cp:lastModifiedBy>Nay Min Zaw</cp:lastModifiedBy>
  <cp:revision>1</cp:revision>
  <dcterms:created xsi:type="dcterms:W3CDTF">2023-10-05T11:25:44Z</dcterms:created>
  <dcterms:modified xsi:type="dcterms:W3CDTF">2023-10-06T02:18:59Z</dcterms:modified>
</cp:coreProperties>
</file>