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2" r:id="rId3"/>
    <p:sldId id="257" r:id="rId4"/>
    <p:sldId id="264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1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3DF04-D611-4C7A-AC4F-531054BBF1FA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7F865-9FD2-4494-BE93-9ACBFC5567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63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seconds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7F865-9FD2-4494-BE93-9ACBFC5567C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95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seconds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7F865-9FD2-4494-BE93-9ACBFC5567C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49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seconds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7F865-9FD2-4494-BE93-9ACBFC5567C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153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seconds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7F865-9FD2-4494-BE93-9ACBFC5567C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952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seconds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7F865-9FD2-4494-BE93-9ACBFC5567C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947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seconds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7F865-9FD2-4494-BE93-9ACBFC5567C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329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seconds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7F865-9FD2-4494-BE93-9ACBFC5567C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372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82D1-D48B-43B6-9023-C2D88637F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C5C15-CCC9-4EF0-BBD3-5DD5603E1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89B84-6545-48E1-8BE3-A23B456A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302DF-6990-4DCF-A141-ED47E4FC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4779-384A-4279-A933-87FF688F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93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DE6D-A76C-411D-BA36-8AA6A247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DC4F6-77D5-49E8-A4E1-A3AAB408C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C2F4-E295-4025-A6A6-97213B6C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09C13-2FE8-430D-892B-40B84ED5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613D-C0A1-42CE-AA01-CC40F432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70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CAC20-7250-41D4-9094-A123EDD89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2D9B7-1026-431D-86A6-3DED8B7A8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E23E-EB54-4B83-8C4A-6ED9DF3F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4CCB-2462-42DB-AA68-D975C44A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730D-B738-463A-98AC-1DDE8ABA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4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4A5C-253C-4772-8E00-3E2BA30B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486F-AFB7-448B-83F2-BFA313A7E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D18E-4188-4639-900F-4EE735AA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8552F-CA3E-4CD8-AE31-CD3AAFC1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855EE-CA0F-4E05-A06C-AAE1DB9B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08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39D8-C470-4B8E-90EA-BFFF446C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862C0-1BDC-4B60-9171-32DE59455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202C3-20FF-4494-B1FC-642B3E61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BF343-36C5-4DF3-8F70-3A822061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05B4-DE5F-4572-95F5-40657C06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43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8A1E-94D9-4AF2-8E0A-A6EC7A71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5206-0AC9-495D-BB79-E8672114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DAF13-D63D-412C-92F4-1A0A63F18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58662-6BF3-4A81-BC99-4BCCACFF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26413-6EC2-4CB7-8085-E72F6CEA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F8D94-3962-4EAE-B1FE-B6FB5F59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78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BA4C-EA83-4F77-B651-02DAFFC2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B8DAA-1C68-4679-A555-A4291FEAF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FEE62-8C32-4C35-92E4-32DD189B6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FD1F9-70FE-4DC3-A55F-EFB2DAB34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232B3-3E59-4F26-904F-BAA8CD26D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D3B53-038D-4C2D-81B8-CB541B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2817C-52EB-4C83-9BA5-A5676DFF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642B5-0BDF-4672-93FC-83665F0B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04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F726-32B1-4F31-B3DD-209C1F06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CE1DE-1741-499A-A1CB-E00F0493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DB9C3-DF4B-4577-B3CF-C46242BB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74D3F-1EA5-43B4-BA38-9BE62189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08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80505-DA89-4393-8151-6EF64B84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A107B-05CF-47CC-93C5-CABA877B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A0C92-4B01-4D4F-A310-572E65DB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79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CCD4-5BFB-4C42-A573-B4019B4E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E380-37D9-45F2-93F9-ACD73CE2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FE61E-E77C-425E-A5D7-935A7E569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9727F-0CEC-4857-88CA-19CEF3DB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BCD65-AE45-4D6C-AF1C-8FA0C70E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B570F-01CE-42B3-A5BE-547FD45C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31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DBA2-FBED-4842-AEFF-13C21041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BA252-1F82-4B5E-9846-5CAF88B9A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D3E22-89D3-4365-8DF3-FFC13A49D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18FB3-B5D0-42D8-AEFC-DE7EC634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F13EB-970F-49D2-BA04-5074A604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81716-4AC4-47BA-B286-0AE9CA9D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60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66243-BFEE-49B7-88FD-FFAC7EB9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D2F3E-D716-4324-A972-DA30785F9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809A9-34A5-4FE2-942E-5710F57E4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AE0F7-298F-4208-A156-0B026CA1D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258DB-D60C-42DB-AECC-34D293885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349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345892-4153-4BC6-A930-F005CF962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Relationships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58DD8A-9D8F-4899-8A45-4AEE426DD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284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1C9D-A5A6-49F9-AA84-3DE3C681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Relationships Before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4A2EC-72C2-46F2-BEAA-8CA7626E4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98063" cy="4351338"/>
          </a:xfrm>
        </p:spPr>
        <p:txBody>
          <a:bodyPr>
            <a:normAutofit/>
          </a:bodyPr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 err="1"/>
              <a:t>ConnectFourGUI</a:t>
            </a:r>
            <a:endParaRPr lang="en-US" dirty="0"/>
          </a:p>
          <a:p>
            <a:pPr lvl="1"/>
            <a:r>
              <a:rPr lang="en-US" dirty="0" err="1"/>
              <a:t>ConnectFourBoard</a:t>
            </a:r>
            <a:endParaRPr lang="en-US" dirty="0"/>
          </a:p>
          <a:p>
            <a:pPr lvl="1"/>
            <a:r>
              <a:rPr lang="en-US" dirty="0"/>
              <a:t>Player</a:t>
            </a:r>
          </a:p>
          <a:p>
            <a:pPr lvl="1"/>
            <a:r>
              <a:rPr lang="en-US" dirty="0"/>
              <a:t>Main</a:t>
            </a:r>
          </a:p>
          <a:p>
            <a:r>
              <a:rPr lang="en-CA" dirty="0"/>
              <a:t>Issues</a:t>
            </a:r>
          </a:p>
          <a:p>
            <a:pPr lvl="1"/>
            <a:r>
              <a:rPr lang="en-CA" dirty="0"/>
              <a:t>Poor Encapsulation</a:t>
            </a:r>
          </a:p>
          <a:p>
            <a:pPr lvl="1"/>
            <a:r>
              <a:rPr lang="en-CA" dirty="0"/>
              <a:t>Classes were too interconnected - had difficulty working on one class at a time</a:t>
            </a:r>
          </a:p>
          <a:p>
            <a:pPr lvl="1"/>
            <a:r>
              <a:rPr lang="en-CA" dirty="0"/>
              <a:t>Poor Code Readability</a:t>
            </a:r>
          </a:p>
          <a:p>
            <a:pPr lvl="1"/>
            <a:r>
              <a:rPr lang="en-CA" dirty="0"/>
              <a:t>Did not make use of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4260866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E216-8871-4A53-A171-148FDF8C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Relationships Now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FC88B-6776-4984-A87A-E1DE51C38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207"/>
            <a:ext cx="10873636" cy="4499493"/>
          </a:xfrm>
        </p:spPr>
        <p:txBody>
          <a:bodyPr>
            <a:normAutofit/>
          </a:bodyPr>
          <a:lstStyle/>
          <a:p>
            <a:r>
              <a:rPr lang="en-US" dirty="0"/>
              <a:t>Screen</a:t>
            </a:r>
          </a:p>
          <a:p>
            <a:pPr lvl="1"/>
            <a:r>
              <a:rPr lang="en-US" dirty="0"/>
              <a:t>Composite Object containing models</a:t>
            </a:r>
          </a:p>
          <a:p>
            <a:pPr lvl="2"/>
            <a:r>
              <a:rPr lang="en-US" dirty="0" err="1"/>
              <a:t>ConnectFourBoard</a:t>
            </a:r>
            <a:endParaRPr lang="en-US" dirty="0"/>
          </a:p>
          <a:p>
            <a:pPr lvl="3"/>
            <a:r>
              <a:rPr lang="en-US" dirty="0"/>
              <a:t>Disk</a:t>
            </a:r>
          </a:p>
          <a:p>
            <a:pPr lvl="2"/>
            <a:r>
              <a:rPr lang="en-US" dirty="0"/>
              <a:t>Button</a:t>
            </a:r>
          </a:p>
          <a:p>
            <a:pPr lvl="2"/>
            <a:r>
              <a:rPr lang="en-US" dirty="0" err="1"/>
              <a:t>TextBox</a:t>
            </a:r>
            <a:endParaRPr lang="en-US" dirty="0"/>
          </a:p>
          <a:p>
            <a:r>
              <a:rPr lang="en-US" dirty="0" err="1"/>
              <a:t>ConnectFourGUI</a:t>
            </a:r>
            <a:endParaRPr lang="en-US" dirty="0"/>
          </a:p>
          <a:p>
            <a:pPr lvl="1"/>
            <a:r>
              <a:rPr lang="en-US" dirty="0"/>
              <a:t>View Class in charge of what the user sees</a:t>
            </a:r>
          </a:p>
          <a:p>
            <a:pPr lvl="1"/>
            <a:r>
              <a:rPr lang="en-US" dirty="0"/>
              <a:t>Instantiates </a:t>
            </a:r>
            <a:r>
              <a:rPr lang="en-US" i="1" dirty="0"/>
              <a:t>one </a:t>
            </a:r>
            <a:r>
              <a:rPr lang="en-US" dirty="0"/>
              <a:t>Screen object</a:t>
            </a:r>
            <a:endParaRPr lang="en-US" i="1" dirty="0"/>
          </a:p>
          <a:p>
            <a:r>
              <a:rPr lang="en-US" dirty="0"/>
              <a:t>Main</a:t>
            </a:r>
          </a:p>
          <a:p>
            <a:pPr lvl="1"/>
            <a:r>
              <a:rPr lang="en-US" dirty="0"/>
              <a:t>Controller class in charge of user interaction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6075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CD9110-37B0-4415-BFF1-589B9ADEB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Diagrams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932C9B7-A3DC-450D-BBE7-869DEFA74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2652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8C436-E263-4A8C-88D6-18BDD6F40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05" y="70060"/>
            <a:ext cx="9394115" cy="6642724"/>
          </a:xfrm>
        </p:spPr>
      </p:pic>
    </p:spTree>
    <p:extLst>
      <p:ext uri="{BB962C8B-B14F-4D97-AF65-F5344CB8AC3E}">
        <p14:creationId xmlns:p14="http://schemas.microsoft.com/office/powerpoint/2010/main" val="60745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7396A-F6C0-4285-87CB-CD92004B0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7" y="428972"/>
            <a:ext cx="11327288" cy="6082411"/>
          </a:xfrm>
        </p:spPr>
      </p:pic>
    </p:spTree>
    <p:extLst>
      <p:ext uri="{BB962C8B-B14F-4D97-AF65-F5344CB8AC3E}">
        <p14:creationId xmlns:p14="http://schemas.microsoft.com/office/powerpoint/2010/main" val="959003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26211-5FD2-4AB8-9C07-67B14ABF3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01" y="128348"/>
            <a:ext cx="5280344" cy="6833387"/>
          </a:xfrm>
        </p:spPr>
      </p:pic>
    </p:spTree>
    <p:extLst>
      <p:ext uri="{BB962C8B-B14F-4D97-AF65-F5344CB8AC3E}">
        <p14:creationId xmlns:p14="http://schemas.microsoft.com/office/powerpoint/2010/main" val="4128971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94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Class Relationships</vt:lpstr>
      <vt:lpstr>Class Relationships Before</vt:lpstr>
      <vt:lpstr>Class Relationships Now</vt:lpstr>
      <vt:lpstr>Class Diagrams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Relationships Now</dc:title>
  <dc:creator>Purple Lemons</dc:creator>
  <cp:lastModifiedBy>Purple Lemons</cp:lastModifiedBy>
  <cp:revision>12</cp:revision>
  <dcterms:created xsi:type="dcterms:W3CDTF">2019-11-18T12:13:18Z</dcterms:created>
  <dcterms:modified xsi:type="dcterms:W3CDTF">2019-11-19T01:27:42Z</dcterms:modified>
</cp:coreProperties>
</file>