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91" autoAdjust="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8d17085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8d17085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8d170854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8d170854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8d170854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8d170854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8d170854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8d170854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 Four Game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Hafsah, Gen, Yao, Ilija and Calvin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Our Incentive</a:t>
            </a:r>
            <a:endParaRPr sz="3200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064448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We set out to achieve a new goal: creating an actual connect four game.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CA" dirty="0"/>
              <a:t>				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C47E3B-0AB8-4BBE-AAB0-0BD3F2067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878" y="2058867"/>
            <a:ext cx="3475265" cy="249255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FCFEEEB-9996-4BE4-889A-2C23AD8F311D}"/>
              </a:ext>
            </a:extLst>
          </p:cNvPr>
          <p:cNvSpPr/>
          <p:nvPr/>
        </p:nvSpPr>
        <p:spPr>
          <a:xfrm>
            <a:off x="2674878" y="2078803"/>
            <a:ext cx="278440" cy="2551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376298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/>
              <a:t>Sure it’s like “re-inventing the wheel”, however, we would learn how to implement it. We gain more insight and a better perspective in coding the game.</a:t>
            </a: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4525E3-59B2-454A-9C97-406D56D62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512" y="2261610"/>
            <a:ext cx="2286000" cy="2286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161CD3-7E7A-4EAB-BD73-A4A6957E8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9767" y="2589594"/>
            <a:ext cx="1420578" cy="14205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3E5EE3-203E-4216-A244-FE54BE78D6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8124" y="3290219"/>
            <a:ext cx="1298036" cy="12980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273B682-2908-44EE-8D84-8086F3233A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2677" y="1526972"/>
            <a:ext cx="1402080" cy="1402080"/>
          </a:xfrm>
          <a:prstGeom prst="rect">
            <a:avLst/>
          </a:prstGeom>
        </p:spPr>
      </p:pic>
      <p:sp>
        <p:nvSpPr>
          <p:cNvPr id="16" name="Arrow: Bent 15">
            <a:extLst>
              <a:ext uri="{FF2B5EF4-FFF2-40B4-BE49-F238E27FC236}">
                <a16:creationId xmlns:a16="http://schemas.microsoft.com/office/drawing/2014/main" id="{1B7FFBBB-3933-4DC9-85D5-6061B405CC23}"/>
              </a:ext>
            </a:extLst>
          </p:cNvPr>
          <p:cNvSpPr/>
          <p:nvPr/>
        </p:nvSpPr>
        <p:spPr>
          <a:xfrm>
            <a:off x="5018436" y="1974973"/>
            <a:ext cx="978441" cy="506078"/>
          </a:xfrm>
          <a:prstGeom prst="bentArrow">
            <a:avLst>
              <a:gd name="adj1" fmla="val 25000"/>
              <a:gd name="adj2" fmla="val 23950"/>
              <a:gd name="adj3" fmla="val 25000"/>
              <a:gd name="adj4" fmla="val 437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1F3974A8-52D3-44D5-A823-6FF0D36983D6}"/>
              </a:ext>
            </a:extLst>
          </p:cNvPr>
          <p:cNvSpPr/>
          <p:nvPr/>
        </p:nvSpPr>
        <p:spPr>
          <a:xfrm rot="5400000">
            <a:off x="7360176" y="2441282"/>
            <a:ext cx="978441" cy="506078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10F250C-B4B3-4280-9F4B-5B6F5673AE58}"/>
              </a:ext>
            </a:extLst>
          </p:cNvPr>
          <p:cNvSpPr/>
          <p:nvPr/>
        </p:nvSpPr>
        <p:spPr>
          <a:xfrm rot="12340025">
            <a:off x="6079624" y="3775155"/>
            <a:ext cx="787116" cy="25756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237182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/>
              <a:t>We all know the rules, we played this game as kids. But how do we actually code it out? How do we arrange the visuals and design the </a:t>
            </a:r>
            <a:r>
              <a:rPr lang="en-CA" sz="2400" dirty="0"/>
              <a:t>code</a:t>
            </a:r>
            <a:r>
              <a:rPr lang="en" sz="2400" dirty="0"/>
              <a:t>? We pick up on all the little details that matter to deliver this experience.</a:t>
            </a: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822C4A-88F5-49F7-84CD-46AE10CB8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633" y="2571750"/>
            <a:ext cx="2671949" cy="193323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D7FC64C-8409-4523-96F4-8F61B1511C67}"/>
              </a:ext>
            </a:extLst>
          </p:cNvPr>
          <p:cNvSpPr/>
          <p:nvPr/>
        </p:nvSpPr>
        <p:spPr>
          <a:xfrm>
            <a:off x="5858540" y="2571750"/>
            <a:ext cx="1786269" cy="1840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B199F0-EB2B-4DC2-A455-BD619471964A}"/>
              </a:ext>
            </a:extLst>
          </p:cNvPr>
          <p:cNvSpPr txBox="1"/>
          <p:nvPr/>
        </p:nvSpPr>
        <p:spPr>
          <a:xfrm>
            <a:off x="5867155" y="2571750"/>
            <a:ext cx="30236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Inform player:</a:t>
            </a:r>
          </a:p>
          <a:p>
            <a:endParaRPr lang="en-CA" dirty="0"/>
          </a:p>
          <a:p>
            <a:r>
              <a:rPr lang="en-CA" dirty="0"/>
              <a:t>Who’s Turn: ___</a:t>
            </a:r>
          </a:p>
          <a:p>
            <a:endParaRPr lang="en-CA" dirty="0"/>
          </a:p>
          <a:p>
            <a:r>
              <a:rPr lang="en-CA" dirty="0"/>
              <a:t>         score: ___</a:t>
            </a:r>
          </a:p>
          <a:p>
            <a:r>
              <a:rPr lang="en-CA" dirty="0"/>
              <a:t>         score: ___</a:t>
            </a:r>
          </a:p>
          <a:p>
            <a:endParaRPr lang="en-CA" dirty="0"/>
          </a:p>
          <a:p>
            <a:r>
              <a:rPr lang="en-CA" dirty="0"/>
              <a:t>Who won: ___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091FED5-4163-4FB5-819B-6A2ACAC74663}"/>
              </a:ext>
            </a:extLst>
          </p:cNvPr>
          <p:cNvCxnSpPr>
            <a:cxnSpLocks/>
          </p:cNvCxnSpPr>
          <p:nvPr/>
        </p:nvCxnSpPr>
        <p:spPr>
          <a:xfrm>
            <a:off x="2114422" y="3111917"/>
            <a:ext cx="13798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01F1160-D45A-468B-B594-8668342F1203}"/>
              </a:ext>
            </a:extLst>
          </p:cNvPr>
          <p:cNvSpPr txBox="1"/>
          <p:nvPr/>
        </p:nvSpPr>
        <p:spPr>
          <a:xfrm>
            <a:off x="1079384" y="2922169"/>
            <a:ext cx="1488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 floating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47D6C1E-D503-4A6E-82A5-B99A8FA18A8D}"/>
              </a:ext>
            </a:extLst>
          </p:cNvPr>
          <p:cNvSpPr/>
          <p:nvPr/>
        </p:nvSpPr>
        <p:spPr>
          <a:xfrm>
            <a:off x="3611273" y="2996702"/>
            <a:ext cx="223283" cy="2304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D64CB0-9C32-4611-9AB1-AA413ECF984E}"/>
              </a:ext>
            </a:extLst>
          </p:cNvPr>
          <p:cNvCxnSpPr>
            <a:cxnSpLocks/>
          </p:cNvCxnSpPr>
          <p:nvPr/>
        </p:nvCxnSpPr>
        <p:spPr>
          <a:xfrm flipV="1">
            <a:off x="2114422" y="4104168"/>
            <a:ext cx="1496851" cy="12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E9056C-C833-4A3E-BB2C-18A900E6C772}"/>
              </a:ext>
            </a:extLst>
          </p:cNvPr>
          <p:cNvCxnSpPr>
            <a:cxnSpLocks/>
          </p:cNvCxnSpPr>
          <p:nvPr/>
        </p:nvCxnSpPr>
        <p:spPr>
          <a:xfrm flipV="1">
            <a:off x="3834556" y="3715591"/>
            <a:ext cx="248346" cy="2330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70E8753-5ACF-4CC1-98DB-21F9B5FD7290}"/>
              </a:ext>
            </a:extLst>
          </p:cNvPr>
          <p:cNvSpPr txBox="1"/>
          <p:nvPr/>
        </p:nvSpPr>
        <p:spPr>
          <a:xfrm>
            <a:off x="1033188" y="3770113"/>
            <a:ext cx="1408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Check direction for win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B0F942D-3E9F-4681-B9C6-B80D0238AF38}"/>
              </a:ext>
            </a:extLst>
          </p:cNvPr>
          <p:cNvCxnSpPr/>
          <p:nvPr/>
        </p:nvCxnSpPr>
        <p:spPr>
          <a:xfrm>
            <a:off x="4082902" y="2126512"/>
            <a:ext cx="0" cy="340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F76A1A1-9936-4655-B225-61B202283CD8}"/>
              </a:ext>
            </a:extLst>
          </p:cNvPr>
          <p:cNvSpPr txBox="1"/>
          <p:nvPr/>
        </p:nvSpPr>
        <p:spPr>
          <a:xfrm>
            <a:off x="4082902" y="2019987"/>
            <a:ext cx="1169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Picking column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6164D9B-DC14-4F26-AAE0-751EF587F449}"/>
              </a:ext>
            </a:extLst>
          </p:cNvPr>
          <p:cNvSpPr/>
          <p:nvPr/>
        </p:nvSpPr>
        <p:spPr>
          <a:xfrm>
            <a:off x="6028890" y="3423152"/>
            <a:ext cx="223282" cy="2304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2C45749-C615-41BC-8BBF-27637DCE8EAF}"/>
              </a:ext>
            </a:extLst>
          </p:cNvPr>
          <p:cNvSpPr/>
          <p:nvPr/>
        </p:nvSpPr>
        <p:spPr>
          <a:xfrm>
            <a:off x="6028890" y="3720340"/>
            <a:ext cx="223283" cy="2304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D0BA71-1618-468B-B9E0-3B33F8BF93C6}"/>
              </a:ext>
            </a:extLst>
          </p:cNvPr>
          <p:cNvSpPr txBox="1"/>
          <p:nvPr/>
        </p:nvSpPr>
        <p:spPr>
          <a:xfrm>
            <a:off x="1245617" y="2495719"/>
            <a:ext cx="1591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BACKEND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C721A7-E3D4-4C35-B629-31C5FF0DD343}"/>
              </a:ext>
            </a:extLst>
          </p:cNvPr>
          <p:cNvSpPr txBox="1"/>
          <p:nvPr/>
        </p:nvSpPr>
        <p:spPr>
          <a:xfrm>
            <a:off x="6362173" y="2158976"/>
            <a:ext cx="1913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GUI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56EE386-1F5C-42CF-A3F8-461E5741E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18" y="2190307"/>
            <a:ext cx="2459162" cy="2733111"/>
          </a:xfrm>
          <a:prstGeom prst="rect">
            <a:avLst/>
          </a:prstGeom>
        </p:spPr>
      </p:pic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D7FDF688-6160-43AF-83EF-DA8C417B981B}"/>
              </a:ext>
            </a:extLst>
          </p:cNvPr>
          <p:cNvSpPr/>
          <p:nvPr/>
        </p:nvSpPr>
        <p:spPr>
          <a:xfrm>
            <a:off x="3669357" y="1839433"/>
            <a:ext cx="4570876" cy="3083985"/>
          </a:xfrm>
          <a:prstGeom prst="cloudCallout">
            <a:avLst>
              <a:gd name="adj1" fmla="val -70109"/>
              <a:gd name="adj2" fmla="val -214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531354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/>
              <a:t>It was a new challenge that we had to overcome, starting with our basic knowledge of python and the game rules.</a:t>
            </a: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FAF619-A476-4D82-AF1C-21D3724FD1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8193" y="3327470"/>
            <a:ext cx="1240568" cy="12405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3FF3E1-8E98-4156-B17A-E33C4D5D3D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239554"/>
            <a:ext cx="2692110" cy="1149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D0E0A-984F-424D-8C6C-ABB151940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00476"/>
            <a:ext cx="8520600" cy="572700"/>
          </a:xfrm>
        </p:spPr>
        <p:txBody>
          <a:bodyPr/>
          <a:lstStyle/>
          <a:p>
            <a:r>
              <a:rPr lang="en-CA" sz="3200" dirty="0"/>
              <a:t>Our Code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C2174-9D13-457B-8B62-2B855F5C5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7748" y="1108099"/>
            <a:ext cx="8768504" cy="3416400"/>
          </a:xfrm>
        </p:spPr>
        <p:txBody>
          <a:bodyPr/>
          <a:lstStyle/>
          <a:p>
            <a:pPr marL="114300" indent="0">
              <a:buNone/>
            </a:pPr>
            <a:r>
              <a:rPr lang="en-CA" sz="2400" dirty="0"/>
              <a:t>Our code design had a massive overhaul compared to our previous code design in our last presentation. </a:t>
            </a:r>
          </a:p>
          <a:p>
            <a:pPr marL="114300" indent="0">
              <a:buNone/>
            </a:pPr>
            <a:endParaRPr lang="en-CA" sz="2400" dirty="0"/>
          </a:p>
          <a:p>
            <a:pPr marL="114300" indent="0">
              <a:buNone/>
            </a:pPr>
            <a:r>
              <a:rPr lang="en-CA" sz="2400" dirty="0"/>
              <a:t>We had learned to adapt the “Agile” methodology of coding for our project. We had been able to progressively adapt slight changes to our class designs and relationships.</a:t>
            </a:r>
          </a:p>
          <a:p>
            <a:pPr marL="114300" indent="0">
              <a:buNone/>
            </a:pPr>
            <a:endParaRPr lang="en-CA" sz="2400" dirty="0"/>
          </a:p>
          <a:p>
            <a:pPr marL="114300" indent="0">
              <a:buNone/>
            </a:pPr>
            <a:r>
              <a:rPr lang="en-CA" sz="2400" dirty="0"/>
              <a:t>This allowed for us to revisit and improve our implementations.</a:t>
            </a:r>
          </a:p>
        </p:txBody>
      </p:sp>
    </p:spTree>
    <p:extLst>
      <p:ext uri="{BB962C8B-B14F-4D97-AF65-F5344CB8AC3E}">
        <p14:creationId xmlns:p14="http://schemas.microsoft.com/office/powerpoint/2010/main" val="2487002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4F0C48-F8BF-4415-A15A-70E8E6A8A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96" y="481012"/>
            <a:ext cx="7429500" cy="41814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52CB0BC-BBA2-4E95-B667-3DC4ADB3E70D}"/>
              </a:ext>
            </a:extLst>
          </p:cNvPr>
          <p:cNvSpPr/>
          <p:nvPr/>
        </p:nvSpPr>
        <p:spPr>
          <a:xfrm>
            <a:off x="1541721" y="2690037"/>
            <a:ext cx="1158949" cy="7868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2622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CAC15-8A1A-4020-A25A-896DA4AE9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84" y="89219"/>
            <a:ext cx="8520600" cy="3416400"/>
          </a:xfrm>
        </p:spPr>
        <p:txBody>
          <a:bodyPr/>
          <a:lstStyle/>
          <a:p>
            <a:pPr marL="114300" indent="0">
              <a:buNone/>
            </a:pPr>
            <a:r>
              <a:rPr lang="en-CA" sz="3200" dirty="0">
                <a:solidFill>
                  <a:schemeClr val="tx1"/>
                </a:solidFill>
              </a:rPr>
              <a:t>Ex.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AF826D-0DE3-4ADC-A80D-2CB77D18DA44}"/>
              </a:ext>
            </a:extLst>
          </p:cNvPr>
          <p:cNvSpPr/>
          <p:nvPr/>
        </p:nvSpPr>
        <p:spPr>
          <a:xfrm>
            <a:off x="1041991" y="2126511"/>
            <a:ext cx="2434855" cy="25518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952981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233</Words>
  <Application>Microsoft Office PowerPoint</Application>
  <PresentationFormat>On-screen Show (16:9)</PresentationFormat>
  <Paragraphs>29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Connect Four Game</vt:lpstr>
      <vt:lpstr>Our Incentive</vt:lpstr>
      <vt:lpstr>PowerPoint Presentation</vt:lpstr>
      <vt:lpstr>PowerPoint Presentation</vt:lpstr>
      <vt:lpstr>PowerPoint Presentation</vt:lpstr>
      <vt:lpstr>Our Code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 Four Game</dc:title>
  <dc:creator>Ilija Zivkovic</dc:creator>
  <cp:lastModifiedBy>ils.zivkovic@gmail.com</cp:lastModifiedBy>
  <cp:revision>10</cp:revision>
  <dcterms:modified xsi:type="dcterms:W3CDTF">2019-11-16T22:34:47Z</dcterms:modified>
</cp:coreProperties>
</file>