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260"/>
            <a:ext cx="9144000" cy="629285"/>
          </a:xfrm>
        </p:spPr>
        <p:txBody>
          <a:bodyPr>
            <a:normAutofit fontScale="90000"/>
          </a:bodyPr>
          <a:p>
            <a:r>
              <a:rPr lang="en-US" altLang="zh-CN"/>
              <a:t>Player Class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265" y="804545"/>
            <a:ext cx="10754995" cy="5556885"/>
          </a:xfrm>
        </p:spPr>
        <p:txBody>
          <a:bodyPr/>
          <a:p>
            <a:r>
              <a:rPr lang="en-US" altLang="zh-CN" sz="4000"/>
              <a:t>Implentation</a:t>
            </a:r>
            <a:endParaRPr lang="en-US" altLang="zh-CN"/>
          </a:p>
          <a:p>
            <a:pPr algn="l"/>
            <a:r>
              <a:rPr lang="en-US" altLang="zh-CN"/>
              <a:t>Attributes: </a:t>
            </a:r>
            <a:endParaRPr lang="en-US" altLang="zh-CN"/>
          </a:p>
          <a:p>
            <a:pPr algn="l"/>
            <a:r>
              <a:rPr lang="en-US" altLang="zh-CN"/>
              <a:t>(1) Colour(String): Colour of pieces that player uses.</a:t>
            </a:r>
            <a:endParaRPr lang="en-US" altLang="zh-CN"/>
          </a:p>
          <a:p>
            <a:pPr algn="l"/>
            <a:r>
              <a:rPr lang="en-US" altLang="zh-CN"/>
              <a:t>(2) Board(Board class): Current board status.</a:t>
            </a:r>
            <a:endParaRPr lang="en-US" altLang="zh-CN"/>
          </a:p>
          <a:p>
            <a:pPr algn="l"/>
            <a:r>
              <a:rPr lang="en-US" altLang="zh-CN"/>
              <a:t>Method:</a:t>
            </a:r>
            <a:endParaRPr lang="en-US" altLang="zh-CN"/>
          </a:p>
          <a:p>
            <a:pPr algn="l"/>
            <a:r>
              <a:rPr lang="en-US" altLang="zh-CN"/>
              <a:t>(1) move_left() -&gt; None: Player moves the piece toward the left.</a:t>
            </a:r>
            <a:endParaRPr lang="en-US" altLang="zh-CN"/>
          </a:p>
          <a:p>
            <a:pPr algn="l"/>
            <a:r>
              <a:rPr lang="en-US" altLang="zh-CN"/>
              <a:t>(2) move_right() -&gt; None: Player moves the piece toward the right.</a:t>
            </a:r>
            <a:endParaRPr lang="en-US" altLang="zh-CN"/>
          </a:p>
          <a:p>
            <a:pPr algn="l"/>
            <a:r>
              <a:rPr lang="en-US" altLang="zh-CN"/>
              <a:t>(3) drop() -&gt; None: Player drops the piece.</a:t>
            </a:r>
            <a:endParaRPr lang="en-US" altLang="zh-CN"/>
          </a:p>
          <a:p>
            <a:pPr algn="l"/>
            <a:r>
              <a:rPr lang="en-US" altLang="zh-CN"/>
              <a:t>(4) check_for_win(Board) -&gt; Boolean: Check whether the player wins.</a:t>
            </a:r>
            <a:endParaRPr lang="en-US" altLang="zh-CN"/>
          </a:p>
          <a:p>
            <a:pPr algn="l"/>
            <a:r>
              <a:rPr lang="en-US" altLang="zh-CN"/>
              <a:t>The implementation of the above methods will base on how board class and main class will be implemented.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3205"/>
            <a:ext cx="9144000" cy="757555"/>
          </a:xfrm>
        </p:spPr>
        <p:txBody>
          <a:bodyPr>
            <a:normAutofit fontScale="90000"/>
          </a:bodyPr>
          <a:p>
            <a:r>
              <a:rPr lang="en-US" altLang="zh-CN"/>
              <a:t>Event Capture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895" y="932180"/>
            <a:ext cx="11537315" cy="5108575"/>
          </a:xfrm>
        </p:spPr>
        <p:txBody>
          <a:bodyPr>
            <a:normAutofit fontScale="80000"/>
          </a:bodyPr>
          <a:p>
            <a:pPr algn="l" fontAlgn="auto">
              <a:lnSpc>
                <a:spcPct val="100000"/>
              </a:lnSpc>
            </a:pPr>
            <a:r>
              <a:rPr lang="en-US" altLang="zh-CN"/>
              <a:t>In order to capture the events made by the players, there will be a while loop in the main class.</a:t>
            </a:r>
            <a:endParaRPr lang="en-US" altLang="zh-CN"/>
          </a:p>
          <a:p>
            <a:pPr algn="l" fontAlgn="auto">
              <a:lnSpc>
                <a:spcPct val="100000"/>
              </a:lnSpc>
            </a:pPr>
            <a:r>
              <a:rPr lang="en-US" altLang="zh-CN"/>
              <a:t>running = Ture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while running: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for event in pygame.event.get():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if event == A key or event == home key: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	player.move_left()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if event == D key or event == end key: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	player.move_right()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if event == space key or event == enter key: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	player.drop()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if player.check_for_win(Board):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			running = False.</a:t>
            </a:r>
            <a:endParaRPr lang="en-US" altLang="zh-CN" sz="2000"/>
          </a:p>
          <a:p>
            <a:pPr algn="l" fontAlgn="auto">
              <a:lnSpc>
                <a:spcPct val="100000"/>
              </a:lnSpc>
            </a:pPr>
            <a:r>
              <a:rPr lang="en-US" altLang="zh-CN" sz="2000"/>
              <a:t>Player in the loop is a variable representing the current player.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yao</dc:creator>
  <cp:lastModifiedBy>jimmy</cp:lastModifiedBy>
  <cp:revision>2</cp:revision>
  <dcterms:created xsi:type="dcterms:W3CDTF">2019-10-19T23:52:00Z</dcterms:created>
  <dcterms:modified xsi:type="dcterms:W3CDTF">2019-10-20T00:43:06Z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