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6"/>
    <p:restoredTop sz="94722"/>
  </p:normalViewPr>
  <p:slideViewPr>
    <p:cSldViewPr snapToGrid="0" snapToObjects="1">
      <p:cViewPr varScale="1">
        <p:scale>
          <a:sx n="133" d="100"/>
          <a:sy n="133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71EC-2BBA-7A43-8105-73C7E64C157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509E3-235B-084D-854D-A79DEC35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258bdc6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258bdc6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80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2d3dcd8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2d3dcd8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0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2d3dcd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2d3dcd8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06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2d3dcd8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2d3dcd8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6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2d3dcd8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2d3dcd8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14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2d3dcd8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2d3dcd8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15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509E3-235B-084D-854D-A79DEC35FD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B5CC-00EA-5443-ACFF-96BF8C2DA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3FEA9-677F-EF44-8122-7E6754777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C31F-5180-D44F-9879-1DFB80C4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03A8-6A95-FA42-9377-604AFAD8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9691-75AF-B44D-902D-13B91D1B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DF82-339A-5A44-A471-AE509334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D1ABC-6DE9-4C4E-9BFB-1581DDFAF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0F3B-092E-5B49-A712-1DB086C1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32DB-657C-3444-8478-54A2445B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3B66-2F35-3842-9D89-E137B87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F0EC6-AD95-8140-8C75-36610979F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02767-5B9D-F146-ABDD-6F5663BD7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8E42-3AF0-FF43-BABA-D05E3E22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F2E1-63CB-E742-81FB-4661E740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D04D-1F8C-1E4D-A99F-2E11A607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4813579"/>
      </p:ext>
    </p:extLst>
  </p:cSld>
  <p:clrMapOvr>
    <a:masterClrMapping/>
  </p:clrMapOvr>
  <p:transition spd="slow" advTm="2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76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37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CB13-0D17-CE46-B2F4-8E36BBDD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BAC7-835F-9E45-9D0D-C40339D0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BD7C-D0C5-5D46-A714-1742A11F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862E-A21E-2A4E-A303-6435BE10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56E1-4808-974A-A042-3E80B3CB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4944-E40F-274E-B7B7-120C56EE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B6EA-0E01-A64B-8717-32191055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CCF6-6B2E-604C-B89F-2D8D9117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A044-0F6C-584A-8CB9-8858D6ED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7756-703D-EF43-AD84-AE1CF9B6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2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273E-F3CC-2643-86F1-5F824FFC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3F9F-C68A-E645-9791-7ED6951D6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3E7C1-9E12-EE4A-88E8-CC9487A4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26C3-D032-9948-955C-5DA91ECD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BC6FA-02F6-1340-BFF0-182D9354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CA56-AE5B-8E47-8B52-A79AF4E8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6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B825-530D-A448-82B7-E4626B95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0EB1-CA2B-8C47-840D-95236C76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E3E8B-6641-A449-B947-9BE2EFAE3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67A8C-B829-3F46-87A2-85E3A279A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8E674-1C18-B446-871A-DF1C9C9FD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D5FF6-CAEC-0845-962F-64B9AF97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88450-520A-D34B-9FC0-E9A7A87A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CBDD7-526C-1C4B-A1CD-C0584709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7BCD-FFE6-8C4C-BCF1-F163719B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CCEA9-FC1A-9848-834B-21F6E9B0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79CFB-886C-064B-A9FD-04B7823F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67CFF-FE61-FF40-B3BC-67DEF093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8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51C3A-43B8-EB49-8FD6-4BD0D80F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46E47-3224-0342-BB83-753C1759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AAD9-06F6-D04B-81FF-A9454F1B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634-D128-BF48-ABFE-0BD23C8F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5513-6FC0-8F4F-B339-6C4D8111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70E08-5D97-DC46-83E4-100A2BB9E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3E5D-04C6-EF4B-9903-21DF9DB1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4F30-F3EE-EC45-A842-1F2AC66A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6741E-2890-9F4C-BB46-7CE20F28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26E2-B4CB-454A-B77C-7FEBB2F4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E9D49-B638-874C-9C65-968D82A37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C9FC8-412A-1A46-99D7-446C7C1F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6962-4BB3-1C4E-A0C4-A92F55E0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06097-D381-6545-A2C7-FF97B14A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C47C1-8807-1240-8475-5C47AA85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B2916-556E-8941-A726-8EAC0113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FD394-7041-6F41-98F0-A10838C6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1CAB-FC48-F34D-B199-2A6F07C6E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803E-BAAC-BC40-8265-B38F13B9F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923B-DABB-9E40-9A41-62F09D27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FDEB-F514-BD4A-819B-97565229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Connect Four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AA9D1-F85F-9A4D-95C5-A98EF4ECC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2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72600" y="761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Board Consideration or Edge Cases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972600" y="1776767"/>
            <a:ext cx="10251600" cy="45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The Board class will have functions that address the complications of accessing and manipulating a grid.</a:t>
            </a:r>
            <a:endParaRPr sz="2400"/>
          </a:p>
          <a:p>
            <a:pPr marL="0" indent="0">
              <a:spcBef>
                <a:spcPts val="2133"/>
              </a:spcBef>
              <a:buNone/>
            </a:pPr>
            <a:r>
              <a:rPr lang="en" sz="2400"/>
              <a:t>Ex.</a:t>
            </a:r>
            <a:endParaRPr sz="2400"/>
          </a:p>
          <a:p>
            <a:pPr indent="-457189">
              <a:spcBef>
                <a:spcPts val="2133"/>
              </a:spcBef>
              <a:buSzPts val="1800"/>
            </a:pPr>
            <a:r>
              <a:rPr lang="en" sz="2400"/>
              <a:t>Checking for a ‘Connect-4’ in a corner, an edge, or the center of a board</a:t>
            </a:r>
            <a:endParaRPr sz="2400"/>
          </a:p>
          <a:p>
            <a:pPr indent="-457189">
              <a:buSzPts val="1800"/>
            </a:pPr>
            <a:r>
              <a:rPr lang="en" sz="2400"/>
              <a:t>All moves are within the dimensions of the game board</a:t>
            </a:r>
            <a:endParaRPr sz="2400"/>
          </a:p>
          <a:p>
            <a:pPr indent="-457189">
              <a:buSzPts val="1800"/>
            </a:pPr>
            <a:r>
              <a:rPr lang="en" sz="2400"/>
              <a:t>What if a player tries to drop a piece in a filled up column?</a:t>
            </a:r>
            <a:endParaRPr sz="2400"/>
          </a:p>
          <a:p>
            <a:pPr indent="-457189">
              <a:buSzPts val="1800"/>
            </a:pPr>
            <a:r>
              <a:rPr lang="en" sz="2400"/>
              <a:t>What if a player tries to break the game with invalid inputs or commands?</a:t>
            </a:r>
            <a:endParaRPr sz="2400"/>
          </a:p>
          <a:p>
            <a:pPr indent="-457189">
              <a:buSzPts val="1800"/>
            </a:pPr>
            <a:r>
              <a:rPr lang="en" sz="2400"/>
              <a:t>How can the privacy of the methods be maintained?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9334517"/>
      </p:ext>
    </p:extLst>
  </p:cSld>
  <p:clrMapOvr>
    <a:masterClrMapping/>
  </p:clrMapOvr>
  <p:transition spd="slow" advTm="3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970200" y="844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Valid_move Pseudo Code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972600" y="1843200"/>
            <a:ext cx="10251600" cy="39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Parameter will be the drop position(column number) of the current player playing.</a:t>
            </a:r>
            <a:endParaRPr sz="2400"/>
          </a:p>
          <a:p>
            <a:pPr marL="0" indent="0">
              <a:spcBef>
                <a:spcPts val="2133"/>
              </a:spcBef>
              <a:buNone/>
            </a:pPr>
            <a:r>
              <a:rPr lang="en" sz="2400"/>
              <a:t>If 0 &lt;= position(int) &lt;= dimension of columns - 1:</a:t>
            </a:r>
            <a:endParaRPr sz="2400"/>
          </a:p>
          <a:p>
            <a:pPr marL="0" indent="609585">
              <a:spcBef>
                <a:spcPts val="2133"/>
              </a:spcBef>
              <a:buNone/>
            </a:pPr>
            <a:r>
              <a:rPr lang="en" sz="2400"/>
              <a:t>If there is an empty space in the column:  (harder to access)</a:t>
            </a:r>
            <a:endParaRPr sz="2400"/>
          </a:p>
          <a:p>
            <a:pPr indent="609585">
              <a:spcBef>
                <a:spcPts val="2133"/>
              </a:spcBef>
              <a:buNone/>
            </a:pPr>
            <a:r>
              <a:rPr lang="en" sz="2400"/>
              <a:t>return True</a:t>
            </a:r>
            <a:endParaRPr sz="2400"/>
          </a:p>
          <a:p>
            <a:pPr marL="0" indent="0">
              <a:spcBef>
                <a:spcPts val="2133"/>
              </a:spcBef>
              <a:buNone/>
            </a:pPr>
            <a:r>
              <a:rPr lang="en" sz="2400"/>
              <a:t>Else: </a:t>
            </a:r>
            <a:endParaRPr sz="2400"/>
          </a:p>
          <a:p>
            <a:pPr marL="0" indent="609585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400"/>
              <a:t>return False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7279107"/>
      </p:ext>
    </p:extLst>
  </p:cSld>
  <p:clrMapOvr>
    <a:masterClrMapping/>
  </p:clrMapOvr>
  <p:transition spd="slow" advTm="20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70200" y="761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Check_for_win Pseudo Code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89000" y="1826633"/>
            <a:ext cx="11566800" cy="39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For every row of the grid: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For every column of the grid: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	For every possible row direction according to spot: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		For every possible column direction according to spot: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			Follow the direction and check for four consecutive P1 or P2</a:t>
            </a:r>
            <a:endParaRPr sz="2400" dirty="0"/>
          </a:p>
          <a:p>
            <a:pPr marL="1828754" indent="609585">
              <a:spcBef>
                <a:spcPts val="2133"/>
              </a:spcBef>
              <a:buNone/>
            </a:pPr>
            <a:r>
              <a:rPr lang="en" sz="2400" dirty="0"/>
              <a:t>If there is a ‘Connect-4’ and it belong to </a:t>
            </a:r>
            <a:r>
              <a:rPr lang="en" sz="2400" dirty="0" err="1"/>
              <a:t>whos_turn</a:t>
            </a:r>
            <a:r>
              <a:rPr lang="en" sz="2400" dirty="0"/>
              <a:t>: Return True</a:t>
            </a:r>
            <a:endParaRPr sz="24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400" dirty="0"/>
              <a:t>Anything else will return false.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31716988"/>
      </p:ext>
    </p:extLst>
  </p:cSld>
  <p:clrMapOvr>
    <a:masterClrMapping/>
  </p:clrMapOvr>
  <p:transition spd="slow" advTm="2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A541-99A3-A342-9179-89358ADE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8A43-A201-3B4C-9F96-6F19A4D9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48"/>
            <a:ext cx="10515600" cy="4705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main workflow</a:t>
            </a:r>
          </a:p>
          <a:p>
            <a:pPr marL="0" indent="0">
              <a:buNone/>
            </a:pPr>
            <a:r>
              <a:rPr lang="en-US" dirty="0"/>
              <a:t>	Show start view from GUI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Initialize all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Running main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Throw the result view once board class detect winner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Ask for new game ( If so, redo the </a:t>
            </a:r>
            <a:r>
              <a:rPr lang="en-US" dirty="0" err="1"/>
              <a:t>inilialization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8D436AF-ADB7-F14E-945C-1A026090FDAA}"/>
              </a:ext>
            </a:extLst>
          </p:cNvPr>
          <p:cNvSpPr/>
          <p:nvPr/>
        </p:nvSpPr>
        <p:spPr>
          <a:xfrm>
            <a:off x="2796987" y="3226009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E3F8D27A-A497-4A40-8648-0A8B504CB20C}"/>
              </a:ext>
            </a:extLst>
          </p:cNvPr>
          <p:cNvSpPr/>
          <p:nvPr/>
        </p:nvSpPr>
        <p:spPr>
          <a:xfrm>
            <a:off x="2796987" y="4170235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8320FBD-24C9-1941-B5C1-FC92C8097923}"/>
              </a:ext>
            </a:extLst>
          </p:cNvPr>
          <p:cNvSpPr/>
          <p:nvPr/>
        </p:nvSpPr>
        <p:spPr>
          <a:xfrm>
            <a:off x="2796987" y="5173599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5B78ECE-E10C-204D-8DE4-782E543251E1}"/>
              </a:ext>
            </a:extLst>
          </p:cNvPr>
          <p:cNvSpPr/>
          <p:nvPr/>
        </p:nvSpPr>
        <p:spPr>
          <a:xfrm>
            <a:off x="2796987" y="2343273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5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37FB-B256-9D4F-91EE-C7D74536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157B-4D82-4441-A9BC-F0E438DA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351"/>
          </a:xfrm>
        </p:spPr>
        <p:txBody>
          <a:bodyPr>
            <a:normAutofit/>
          </a:bodyPr>
          <a:lstStyle/>
          <a:p>
            <a:r>
              <a:rPr lang="en-US" dirty="0"/>
              <a:t>What we have talked??</a:t>
            </a:r>
          </a:p>
          <a:p>
            <a:endParaRPr lang="en-US" dirty="0"/>
          </a:p>
          <a:p>
            <a:pPr lvl="1"/>
            <a:r>
              <a:rPr lang="en-US" sz="2800" dirty="0"/>
              <a:t>4 core classes</a:t>
            </a:r>
          </a:p>
          <a:p>
            <a:pPr lvl="1"/>
            <a:r>
              <a:rPr lang="en-US" sz="2800" dirty="0"/>
              <a:t>UI design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Call-to-Action</a:t>
            </a:r>
          </a:p>
          <a:p>
            <a:pPr lvl="1"/>
            <a:r>
              <a:rPr lang="en-US" dirty="0"/>
              <a:t>In progress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CA" sz="3144" spc="-1">
                <a:latin typeface="Arial"/>
              </a:rPr>
              <a:t>What Connect Four is and how it is played</a:t>
            </a:r>
          </a:p>
          <a:p>
            <a:r>
              <a:rPr lang="en-CA" sz="3144" spc="-1">
                <a:latin typeface="Arial"/>
              </a:rPr>
              <a:t>How we plan on implementing our version of Connect 4 using Python.</a:t>
            </a:r>
          </a:p>
          <a:p>
            <a:r>
              <a:rPr lang="en-CA" sz="3144" spc="-1">
                <a:latin typeface="Arial"/>
              </a:rPr>
              <a:t>Some of the larger components in the game and why they are important.</a:t>
            </a:r>
          </a:p>
          <a:p>
            <a:r>
              <a:rPr lang="en-CA" sz="3144" spc="-1">
                <a:latin typeface="Arial"/>
              </a:rPr>
              <a:t>Some difficulties we expect to encounter and how we are planning to tackle them.</a:t>
            </a:r>
          </a:p>
          <a:p>
            <a:endParaRPr lang="en-CA" sz="3144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79139" y="360935"/>
            <a:ext cx="4353863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5321" spc="-1">
                <a:latin typeface="Arial"/>
              </a:rPr>
              <a:t>Connect Four</a:t>
            </a: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9578714" y="174155"/>
            <a:ext cx="2089854" cy="20898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956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36036" y="899508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2903" spc="-1">
                <a:latin typeface="Arial"/>
                <a:ea typeface="Noto Sans CJK SC"/>
              </a:rPr>
              <a:t>Connect 4 is a fairly simple game in which 2 players alternate dropping their own coloured discs into a 7x6 board – from the top.</a:t>
            </a:r>
            <a:endParaRPr lang="en-CA" sz="2903" spc="-1">
              <a:latin typeface="Arial"/>
            </a:endParaRPr>
          </a:p>
          <a:p>
            <a:endParaRPr lang="en-CA" sz="2903" spc="-1">
              <a:latin typeface="Arial"/>
            </a:endParaRPr>
          </a:p>
          <a:p>
            <a:r>
              <a:rPr lang="en-CA" sz="2903" spc="-1">
                <a:latin typeface="Arial"/>
                <a:ea typeface="Noto Sans CJK SC"/>
              </a:rPr>
              <a:t>Each player is trying to claim victory by connecting 4 of their pieces, either vertically, horizontally, or diagonally, before the other player can do the same.</a:t>
            </a:r>
            <a:endParaRPr lang="en-CA" sz="2903" spc="-1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04984" y="176767"/>
            <a:ext cx="7358029" cy="15120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5321" spc="-1">
                <a:latin typeface="Arial"/>
              </a:rPr>
              <a:t>What is Connect Four</a:t>
            </a: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8098400" y="3831400"/>
            <a:ext cx="2763832" cy="27638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0263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E0BB-9736-BA4C-88C8-BD4C00DF9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 Core </a:t>
            </a:r>
            <a:r>
              <a:rPr lang="en-US" dirty="0" err="1"/>
              <a:t>classess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DEE402-EA40-7840-AE87-932F7E5A4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2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5260"/>
            <a:ext cx="9144000" cy="62928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Player Class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0265" y="804545"/>
            <a:ext cx="10754995" cy="5556885"/>
          </a:xfrm>
        </p:spPr>
        <p:txBody>
          <a:bodyPr/>
          <a:lstStyle/>
          <a:p>
            <a:r>
              <a:rPr lang="en-US" altLang="zh-CN" sz="4000"/>
              <a:t>Implentation</a:t>
            </a:r>
            <a:endParaRPr lang="en-US" altLang="zh-CN"/>
          </a:p>
          <a:p>
            <a:pPr algn="l"/>
            <a:r>
              <a:rPr lang="en-US" altLang="zh-CN"/>
              <a:t>Attributes: </a:t>
            </a:r>
          </a:p>
          <a:p>
            <a:pPr algn="l"/>
            <a:r>
              <a:rPr lang="en-US" altLang="zh-CN"/>
              <a:t>(1) Colour(String): Colour of pieces that player uses.</a:t>
            </a:r>
          </a:p>
          <a:p>
            <a:pPr algn="l"/>
            <a:r>
              <a:rPr lang="en-US" altLang="zh-CN"/>
              <a:t>(2) Board(Board class): Current board status.</a:t>
            </a:r>
          </a:p>
          <a:p>
            <a:pPr algn="l"/>
            <a:r>
              <a:rPr lang="en-US" altLang="zh-CN"/>
              <a:t>Method:</a:t>
            </a:r>
          </a:p>
          <a:p>
            <a:pPr algn="l"/>
            <a:r>
              <a:rPr lang="en-US" altLang="zh-CN"/>
              <a:t>(1) move_left() -&gt; None: Player moves the piece toward the left.</a:t>
            </a:r>
          </a:p>
          <a:p>
            <a:pPr algn="l"/>
            <a:r>
              <a:rPr lang="en-US" altLang="zh-CN"/>
              <a:t>(2) move_right() -&gt; None: Player moves the piece toward the right.</a:t>
            </a:r>
          </a:p>
          <a:p>
            <a:pPr algn="l"/>
            <a:r>
              <a:rPr lang="en-US" altLang="zh-CN"/>
              <a:t>(3) drop() -&gt; None: Player drops the piece.</a:t>
            </a:r>
          </a:p>
          <a:p>
            <a:pPr algn="l"/>
            <a:r>
              <a:rPr lang="en-US" altLang="zh-CN"/>
              <a:t>(4) check_for_win(Board) -&gt; Boolean: Check whether the player wins.</a:t>
            </a:r>
          </a:p>
          <a:p>
            <a:pPr algn="l"/>
            <a:r>
              <a:rPr lang="en-US" altLang="zh-CN"/>
              <a:t>The implementation of the above methods will base on how board class and main class will be implemented.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65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205"/>
            <a:ext cx="9144000" cy="7575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Event Capture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9895" y="932180"/>
            <a:ext cx="11537315" cy="5108575"/>
          </a:xfrm>
        </p:spPr>
        <p:txBody>
          <a:bodyPr>
            <a:normAutofit fontScale="87500" lnSpcReduction="10000"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dirty="0"/>
              <a:t>In order to capture the events made by the players, there will be a while loop in the main class.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dirty="0"/>
              <a:t>running = Ture</a:t>
            </a:r>
            <a:endParaRPr lang="en-US" altLang="zh-CN" sz="2000" dirty="0"/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while running: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for event in </a:t>
            </a:r>
            <a:r>
              <a:rPr lang="en-US" altLang="zh-CN" sz="2000" dirty="0" err="1"/>
              <a:t>pygame.event.get</a:t>
            </a:r>
            <a:r>
              <a:rPr lang="en-US" altLang="zh-CN" sz="2000" dirty="0"/>
              <a:t>():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event == A key or event == home key: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</a:t>
            </a:r>
            <a:r>
              <a:rPr lang="en-US" altLang="zh-CN" sz="2000" dirty="0" err="1"/>
              <a:t>player.move_left</a:t>
            </a:r>
            <a:r>
              <a:rPr lang="en-US" altLang="zh-CN" sz="2000" dirty="0"/>
              <a:t>()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event == D key or event == end key: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</a:t>
            </a:r>
            <a:r>
              <a:rPr lang="en-US" altLang="zh-CN" sz="2000" dirty="0" err="1"/>
              <a:t>player.move_right</a:t>
            </a:r>
            <a:r>
              <a:rPr lang="en-US" altLang="zh-CN" sz="2000" dirty="0"/>
              <a:t>()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event == space key or event == enter key: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</a:t>
            </a:r>
            <a:r>
              <a:rPr lang="en-US" altLang="zh-CN" sz="2000" dirty="0" err="1"/>
              <a:t>player.drop</a:t>
            </a:r>
            <a:r>
              <a:rPr lang="en-US" altLang="zh-CN" sz="2000" dirty="0"/>
              <a:t>()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</a:t>
            </a:r>
            <a:r>
              <a:rPr lang="en-US" altLang="zh-CN" sz="2000" dirty="0" err="1"/>
              <a:t>player.check_for_win</a:t>
            </a:r>
            <a:r>
              <a:rPr lang="en-US" altLang="zh-CN" sz="2000" dirty="0"/>
              <a:t>(Board):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running = False.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Player in the loop is a variable representing the current player.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648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0200" y="7638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Board Class 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0200" y="1560467"/>
            <a:ext cx="10570400" cy="54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Attributes: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2 Player Characters (each a final Strings) represents the player piece names. Called P1 and P2.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Empty Character (final String) represents an empty space. Called EMPTY.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Dimension for length and width (each an int). Called </a:t>
            </a:r>
            <a:r>
              <a:rPr lang="en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dim_length</a:t>
            </a: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dim_width</a:t>
            </a: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Board Grid (nested list of Strings with depth 2) represents the actual board containing represented pieces.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2133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1968385"/>
      </p:ext>
    </p:extLst>
  </p:cSld>
  <p:clrMapOvr>
    <a:masterClrMapping/>
  </p:clrMapOvr>
  <p:transition spd="slow" advTm="1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0200" y="7453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Board Class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0200" y="145890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move_left() -&gt; None: Player moves drop spot one column to the left.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move_right() -&gt; None: Player moves drop spot one column to the right.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whos_turn() -&gt; Player: Who is making the move?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drop() -&gt; None: Player drops the piece. The player’s character is placed in the lowest empty spot in that column.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(5) check_for_win() -&gt; Boolean: Check whether the player wins. Go through the board and see if there is a row, column or diagonal of four consecutive pieces of the same player.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(6) valid_move() -&gt; Boolean: Check if the player’s requested drop position is in accordance to the game rules and fits in the nested list grid.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2133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5526388"/>
      </p:ext>
    </p:extLst>
  </p:cSld>
  <p:clrMapOvr>
    <a:masterClrMapping/>
  </p:clrMapOvr>
  <p:transition spd="slow" advTm="2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70200" y="27154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Board and Player classes will be the hardest implementations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98000" y="4623633"/>
            <a:ext cx="2996000" cy="93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3200"/>
              <a:t>Here’s why...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110041974"/>
      </p:ext>
    </p:extLst>
  </p:cSld>
  <p:clrMapOvr>
    <a:masterClrMapping/>
  </p:clrMapOvr>
  <p:transition spd="slow" advTm="5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927</Words>
  <Application>Microsoft Macintosh PowerPoint</Application>
  <PresentationFormat>Widescreen</PresentationFormat>
  <Paragraphs>99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Connect Four</vt:lpstr>
      <vt:lpstr>PowerPoint Presentation</vt:lpstr>
      <vt:lpstr>PowerPoint Presentation</vt:lpstr>
      <vt:lpstr>4 Core classess</vt:lpstr>
      <vt:lpstr>Player Class</vt:lpstr>
      <vt:lpstr>Event Capture</vt:lpstr>
      <vt:lpstr>Board Class </vt:lpstr>
      <vt:lpstr>Board Class</vt:lpstr>
      <vt:lpstr>Board and Player classes will be the hardest implementations</vt:lpstr>
      <vt:lpstr>Board Consideration or Edge Cases</vt:lpstr>
      <vt:lpstr>Valid_move Pseudo Code</vt:lpstr>
      <vt:lpstr>Check_for_win Pseudo Code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Gen Tomita</dc:creator>
  <cp:lastModifiedBy>Gen Tomita</cp:lastModifiedBy>
  <cp:revision>10</cp:revision>
  <dcterms:created xsi:type="dcterms:W3CDTF">2019-10-20T20:02:07Z</dcterms:created>
  <dcterms:modified xsi:type="dcterms:W3CDTF">2019-10-20T21:08:28Z</dcterms:modified>
</cp:coreProperties>
</file>