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7" r:id="rId3"/>
    <p:sldId id="264" r:id="rId4"/>
    <p:sldId id="261" r:id="rId5"/>
    <p:sldId id="265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61" d="100"/>
          <a:sy n="61" d="100"/>
        </p:scale>
        <p:origin x="871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EBFFE-C6F3-451F-B154-DA3743FFFF89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73BDC-7817-48C8-AC9A-82012B735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88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24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3BDC-7817-48C8-AC9A-82012B735B3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31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20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3BDC-7817-48C8-AC9A-82012B735B3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22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Time: 29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3BDC-7817-48C8-AC9A-82012B735B3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73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7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3BDC-7817-48C8-AC9A-82012B735B3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565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5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3BDC-7817-48C8-AC9A-82012B735B3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3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3BDC-7817-48C8-AC9A-82012B735B3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359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3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3BDC-7817-48C8-AC9A-82012B735B3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802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7 seconds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3BDC-7817-48C8-AC9A-82012B735B3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85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DB77-3545-43FA-B7B1-0DD7FE26F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FEC26-7BF6-4184-A545-04E7DB492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826F0-D05E-4310-AE73-D8E85396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E521-1E92-471B-8EDD-46FAF1E3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B6045-3FFA-4F13-8372-76080BE0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79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09CC-CE5D-4447-BD03-9B378C36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0735C-8602-4EB7-A3B8-31D938320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8CEE9-EB52-4EBD-9117-6E510E5A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D2FC7-590C-4DB3-9A88-1D040558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A75B1-4A53-4BC2-8203-BCB239B6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76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6678D-42E1-433C-A259-273D196C5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F282E-D8C0-49DB-A853-80223A3DC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6FFB-E9EB-4969-8792-4370231B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A43A2-B93D-4916-974A-F69E2754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87BA-88F5-44AE-8C6E-B236F973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69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712B-8034-4499-88C3-300D1FFF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3C5E8-B9A9-44AA-B5C3-FB0B7C12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25EA8-7B58-40CA-AAE2-F9624C69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23BA0-3D15-4858-86C5-A43FF868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63AF3-2282-451A-BEB7-91A2F8B7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37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5354-5D09-488E-A984-3B4DE6082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062C4-A30A-48A9-8394-6E452C5AD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9C11B-295F-4A6F-8B89-8CC5CC65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6EAFF-F842-4532-809E-4EB8EFF4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26217-1686-416E-A3DC-6E12DC1B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84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BFD9-2BBF-41AB-B85A-02A1C883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8C77-5D46-418F-B63A-ABA00712F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A4D54-0C6F-480B-AC41-EF65CEB26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F75A-F231-4465-B6D6-FFBA8236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25912-B797-467C-8BEB-2CD6D298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B68FF-35AE-4332-81BA-3F0505F8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67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4A43-5431-4E2D-9293-86456941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12CEE-DC46-400E-B1D6-03BCE8C0A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65CD4-FED9-4761-93BE-A1CEF8615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BEB2E-FB16-4219-A341-718D6C6D9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6AE6A-3FB0-434A-BC29-2B57C31DF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9A130-EC0A-435B-BEE1-1507C75F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B26C1-D55F-4780-832F-1565FBD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FA973-13EC-4369-BA63-40ECDA78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99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8F23-FE3D-4ACE-A415-EAEDD955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F2E0B-770A-4121-9FBA-8ADC8892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55440-5A52-402C-8747-49A7CB16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9416F-CC5A-4076-AF2E-9D08AF1F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91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F6447-7253-4C67-8253-AF73C726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EC8FF-5390-40FE-A69B-44CF4A68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DAA65-EF8F-4D57-BB95-5DDA56B9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38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1A6E-A04A-417A-B354-1CDEE666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8FDA-2550-434D-9221-EB37C0F50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F1BE2-4EB1-4D02-A14D-CFFC24025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EEFF-7806-4878-B21C-AF91D0B8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B871F-566E-4C5F-93E5-EE462173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28297-0084-4E52-90D1-CFB41236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52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C377-3821-4DCA-8606-3CDB4B79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518B2-7590-42BF-B7B3-04C3759F3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EAF64-B60D-496C-82C4-5029760C9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35A4E-9404-439F-8F64-E768CC67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852B6-0517-4650-95F4-8F84B5C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10FA7-F7C2-4472-8C4A-35F50AF7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84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012FF-AA69-47AE-9046-D01CE1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1A43F-431B-40E0-8BEC-4E0C0D4DA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E6997-C5DE-4DFD-BC21-2E8DB2543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E992F-2103-49F8-974F-0FE9934D9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B0E60-CF4F-4D2A-9ECE-2C720BDA2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32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08E4-EA59-4FB8-B60F-331FEA7C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Mechanics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2F7E6-AA62-4BE4-B2F4-6AC5C1A0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1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Play</a:t>
            </a:r>
          </a:p>
          <a:p>
            <a:pPr lvl="1"/>
            <a:r>
              <a:rPr lang="en-US" dirty="0"/>
              <a:t>4-to-Connect is a computer program based on the classic game Connect 4.</a:t>
            </a:r>
          </a:p>
          <a:p>
            <a:pPr lvl="1"/>
            <a:r>
              <a:rPr lang="en-US" dirty="0"/>
              <a:t>Two Players take turns dropping disks into columns with slots.</a:t>
            </a:r>
          </a:p>
          <a:p>
            <a:pPr lvl="1"/>
            <a:r>
              <a:rPr lang="en-US" dirty="0"/>
              <a:t>First player to make a move plays with red disks and the second with yellow.</a:t>
            </a:r>
          </a:p>
          <a:p>
            <a:pPr lvl="1"/>
            <a:r>
              <a:rPr lang="en-US" dirty="0"/>
              <a:t>Once player 1 or 2 claims victory by having 4 disks connected, no more moves can be made.</a:t>
            </a:r>
          </a:p>
          <a:p>
            <a:r>
              <a:rPr lang="en-US" dirty="0"/>
              <a:t>Rules</a:t>
            </a:r>
          </a:p>
          <a:p>
            <a:pPr lvl="1"/>
            <a:r>
              <a:rPr lang="en-US" dirty="0"/>
              <a:t>Disks are dropped into the last empty slot of the column.</a:t>
            </a:r>
          </a:p>
          <a:p>
            <a:pPr lvl="1"/>
            <a:r>
              <a:rPr lang="en-US" dirty="0"/>
              <a:t>Players cannot drop a disk in a column that is filled.</a:t>
            </a:r>
          </a:p>
          <a:p>
            <a:pPr lvl="1"/>
            <a:r>
              <a:rPr lang="en-US" dirty="0"/>
              <a:t>Once all 42 slots are filled, no more moves can be made. The game is finished and no player wins.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871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0DA6-E1E1-48D5-B131-41F8E290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335"/>
            <a:ext cx="10515600" cy="1325563"/>
          </a:xfrm>
        </p:spPr>
        <p:txBody>
          <a:bodyPr/>
          <a:lstStyle/>
          <a:p>
            <a:r>
              <a:rPr lang="en-US" dirty="0"/>
              <a:t>Input and Output Devices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3084-A7EA-4C4B-B745-F45E6DC7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Mouse</a:t>
            </a:r>
          </a:p>
          <a:p>
            <a:pPr lvl="1"/>
            <a:r>
              <a:rPr lang="en-US" dirty="0"/>
              <a:t>User can click above a column to make a move</a:t>
            </a:r>
          </a:p>
          <a:p>
            <a:pPr lvl="1"/>
            <a:r>
              <a:rPr lang="en-US" dirty="0"/>
              <a:t>User can press several different buttons that show them different views</a:t>
            </a:r>
          </a:p>
          <a:p>
            <a:r>
              <a:rPr lang="en-US" dirty="0"/>
              <a:t>Computer Monitor</a:t>
            </a:r>
          </a:p>
          <a:p>
            <a:pPr lvl="1"/>
            <a:r>
              <a:rPr lang="en-US" dirty="0"/>
              <a:t>Screen</a:t>
            </a:r>
          </a:p>
          <a:p>
            <a:pPr lvl="2"/>
            <a:r>
              <a:rPr lang="en-US" dirty="0"/>
              <a:t>Start View</a:t>
            </a:r>
          </a:p>
          <a:p>
            <a:pPr lvl="2"/>
            <a:r>
              <a:rPr lang="en-US" dirty="0"/>
              <a:t>Help View</a:t>
            </a:r>
          </a:p>
          <a:p>
            <a:pPr lvl="2"/>
            <a:r>
              <a:rPr lang="en-US" dirty="0"/>
              <a:t>Play View</a:t>
            </a:r>
          </a:p>
          <a:p>
            <a:pPr lvl="2"/>
            <a:r>
              <a:rPr lang="en-US" dirty="0"/>
              <a:t>End View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DFF3D6B-F320-4BDE-905F-ECB102E7B732}"/>
              </a:ext>
            </a:extLst>
          </p:cNvPr>
          <p:cNvGrpSpPr/>
          <p:nvPr/>
        </p:nvGrpSpPr>
        <p:grpSpPr>
          <a:xfrm>
            <a:off x="6096000" y="3270344"/>
            <a:ext cx="3297974" cy="2906619"/>
            <a:chOff x="5379926" y="1189392"/>
            <a:chExt cx="4494569" cy="396122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AF0A4D1-D8A1-48AD-B603-F84713F5D114}"/>
                </a:ext>
              </a:extLst>
            </p:cNvPr>
            <p:cNvGrpSpPr/>
            <p:nvPr/>
          </p:nvGrpSpPr>
          <p:grpSpPr>
            <a:xfrm>
              <a:off x="5379926" y="1707388"/>
              <a:ext cx="4494569" cy="3443224"/>
              <a:chOff x="3319394" y="2383075"/>
              <a:chExt cx="4672211" cy="3579313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D963159-9698-4E6A-A47F-1AE2DB4C9CF7}"/>
                  </a:ext>
                </a:extLst>
              </p:cNvPr>
              <p:cNvSpPr/>
              <p:nvPr/>
            </p:nvSpPr>
            <p:spPr>
              <a:xfrm>
                <a:off x="3319394" y="2383075"/>
                <a:ext cx="4672211" cy="35793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3DC709E-727D-4588-BC85-3CB28BEE383C}"/>
                  </a:ext>
                </a:extLst>
              </p:cNvPr>
              <p:cNvGrpSpPr/>
              <p:nvPr/>
            </p:nvGrpSpPr>
            <p:grpSpPr>
              <a:xfrm>
                <a:off x="3555825" y="2482812"/>
                <a:ext cx="4175515" cy="458608"/>
                <a:chOff x="3555825" y="2482812"/>
                <a:chExt cx="4175515" cy="458608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DB736FCC-BE01-4D61-B947-F717EAD9C0F6}"/>
                    </a:ext>
                  </a:extLst>
                </p:cNvPr>
                <p:cNvSpPr/>
                <p:nvPr/>
              </p:nvSpPr>
              <p:spPr>
                <a:xfrm>
                  <a:off x="3555825" y="2484619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C74D5BC4-7188-4184-B9A5-2239398C272D}"/>
                    </a:ext>
                  </a:extLst>
                </p:cNvPr>
                <p:cNvSpPr/>
                <p:nvPr/>
              </p:nvSpPr>
              <p:spPr>
                <a:xfrm>
                  <a:off x="4167862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B5B017F5-004A-4FE1-BFD1-1CF25856ECF1}"/>
                    </a:ext>
                  </a:extLst>
                </p:cNvPr>
                <p:cNvSpPr/>
                <p:nvPr/>
              </p:nvSpPr>
              <p:spPr>
                <a:xfrm>
                  <a:off x="4798013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7AEC5441-C662-4BB7-B816-6F50D10FA80D}"/>
                    </a:ext>
                  </a:extLst>
                </p:cNvPr>
                <p:cNvSpPr/>
                <p:nvPr/>
              </p:nvSpPr>
              <p:spPr>
                <a:xfrm>
                  <a:off x="5377144" y="2484616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D8C569FE-BC87-4C9F-8D40-F7A0D7C0ED07}"/>
                    </a:ext>
                  </a:extLst>
                </p:cNvPr>
                <p:cNvSpPr/>
                <p:nvPr/>
              </p:nvSpPr>
              <p:spPr>
                <a:xfrm>
                  <a:off x="6007295" y="2484614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733CE00C-56EB-4B01-84EF-BE4FFDEE416E}"/>
                    </a:ext>
                  </a:extLst>
                </p:cNvPr>
                <p:cNvSpPr/>
                <p:nvPr/>
              </p:nvSpPr>
              <p:spPr>
                <a:xfrm>
                  <a:off x="6668366" y="2482812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D464CCED-8DE0-4DC3-BC97-09E2E78F29BA}"/>
                    </a:ext>
                  </a:extLst>
                </p:cNvPr>
                <p:cNvSpPr/>
                <p:nvPr/>
              </p:nvSpPr>
              <p:spPr>
                <a:xfrm>
                  <a:off x="7280403" y="2490483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AEEEF8D1-8736-4B86-AD69-A4E33EDBA3D5}"/>
                  </a:ext>
                </a:extLst>
              </p:cNvPr>
              <p:cNvGrpSpPr/>
              <p:nvPr/>
            </p:nvGrpSpPr>
            <p:grpSpPr>
              <a:xfrm>
                <a:off x="3555825" y="3048828"/>
                <a:ext cx="4175515" cy="458608"/>
                <a:chOff x="3555825" y="2482812"/>
                <a:chExt cx="4175515" cy="458608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737CCB93-B57D-474D-A211-4D8488F62266}"/>
                    </a:ext>
                  </a:extLst>
                </p:cNvPr>
                <p:cNvSpPr/>
                <p:nvPr/>
              </p:nvSpPr>
              <p:spPr>
                <a:xfrm>
                  <a:off x="3555825" y="2484619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29DC3B86-6EED-4702-A1BE-9D957D4D68BF}"/>
                    </a:ext>
                  </a:extLst>
                </p:cNvPr>
                <p:cNvSpPr/>
                <p:nvPr/>
              </p:nvSpPr>
              <p:spPr>
                <a:xfrm>
                  <a:off x="4167862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8003ECC-926C-4EEE-A4FF-CB9CE3F870AD}"/>
                    </a:ext>
                  </a:extLst>
                </p:cNvPr>
                <p:cNvSpPr/>
                <p:nvPr/>
              </p:nvSpPr>
              <p:spPr>
                <a:xfrm>
                  <a:off x="4798013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1798A1E6-A1D3-42F5-A6AC-4BF5876A00D1}"/>
                    </a:ext>
                  </a:extLst>
                </p:cNvPr>
                <p:cNvSpPr/>
                <p:nvPr/>
              </p:nvSpPr>
              <p:spPr>
                <a:xfrm>
                  <a:off x="5377144" y="2484616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29C38E17-2746-45C4-9DD2-4432A662C541}"/>
                    </a:ext>
                  </a:extLst>
                </p:cNvPr>
                <p:cNvSpPr/>
                <p:nvPr/>
              </p:nvSpPr>
              <p:spPr>
                <a:xfrm>
                  <a:off x="6007295" y="2484614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9D8C0CF-E72E-470C-8852-4809ECE95ADA}"/>
                    </a:ext>
                  </a:extLst>
                </p:cNvPr>
                <p:cNvSpPr/>
                <p:nvPr/>
              </p:nvSpPr>
              <p:spPr>
                <a:xfrm>
                  <a:off x="6668366" y="2482812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8E360CC-368D-4CEB-9298-A2AD1B092755}"/>
                    </a:ext>
                  </a:extLst>
                </p:cNvPr>
                <p:cNvSpPr/>
                <p:nvPr/>
              </p:nvSpPr>
              <p:spPr>
                <a:xfrm>
                  <a:off x="7280403" y="2490483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209FA3C-F758-4E44-A989-D43B675F1440}"/>
                  </a:ext>
                </a:extLst>
              </p:cNvPr>
              <p:cNvGrpSpPr/>
              <p:nvPr/>
            </p:nvGrpSpPr>
            <p:grpSpPr>
              <a:xfrm>
                <a:off x="3567741" y="3616646"/>
                <a:ext cx="4175515" cy="458608"/>
                <a:chOff x="3555825" y="2482812"/>
                <a:chExt cx="4175515" cy="458608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E0778333-AA27-49DD-AAE9-9D94948175DC}"/>
                    </a:ext>
                  </a:extLst>
                </p:cNvPr>
                <p:cNvSpPr/>
                <p:nvPr/>
              </p:nvSpPr>
              <p:spPr>
                <a:xfrm>
                  <a:off x="3555825" y="2484619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02B22438-C6A6-4233-8F31-F20FAB1D5334}"/>
                    </a:ext>
                  </a:extLst>
                </p:cNvPr>
                <p:cNvSpPr/>
                <p:nvPr/>
              </p:nvSpPr>
              <p:spPr>
                <a:xfrm>
                  <a:off x="4167862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A1C0A3B1-0B22-4076-B517-21C1D8167B7A}"/>
                    </a:ext>
                  </a:extLst>
                </p:cNvPr>
                <p:cNvSpPr/>
                <p:nvPr/>
              </p:nvSpPr>
              <p:spPr>
                <a:xfrm>
                  <a:off x="4798013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5CB7899-EF66-427F-AD9B-C6A99CE4448A}"/>
                    </a:ext>
                  </a:extLst>
                </p:cNvPr>
                <p:cNvSpPr/>
                <p:nvPr/>
              </p:nvSpPr>
              <p:spPr>
                <a:xfrm>
                  <a:off x="5377144" y="2484616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AE6AF8C7-32E0-422F-9E28-912D4D282619}"/>
                    </a:ext>
                  </a:extLst>
                </p:cNvPr>
                <p:cNvSpPr/>
                <p:nvPr/>
              </p:nvSpPr>
              <p:spPr>
                <a:xfrm>
                  <a:off x="6007295" y="2484614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56064D27-A669-4EA2-ABBD-58DD5322F051}"/>
                    </a:ext>
                  </a:extLst>
                </p:cNvPr>
                <p:cNvSpPr/>
                <p:nvPr/>
              </p:nvSpPr>
              <p:spPr>
                <a:xfrm>
                  <a:off x="6668366" y="2482812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E150941B-E85C-45C8-A1AF-361D446E7456}"/>
                    </a:ext>
                  </a:extLst>
                </p:cNvPr>
                <p:cNvSpPr/>
                <p:nvPr/>
              </p:nvSpPr>
              <p:spPr>
                <a:xfrm>
                  <a:off x="7280403" y="2490483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5378DCB-4CB7-4D7C-AD01-E7665A54B565}"/>
                  </a:ext>
                </a:extLst>
              </p:cNvPr>
              <p:cNvGrpSpPr/>
              <p:nvPr/>
            </p:nvGrpSpPr>
            <p:grpSpPr>
              <a:xfrm>
                <a:off x="3567741" y="4238511"/>
                <a:ext cx="4175515" cy="458608"/>
                <a:chOff x="3555825" y="2482812"/>
                <a:chExt cx="4175515" cy="458608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12997617-4FD3-4B2D-8A3C-D11ABFE7D85F}"/>
                    </a:ext>
                  </a:extLst>
                </p:cNvPr>
                <p:cNvSpPr/>
                <p:nvPr/>
              </p:nvSpPr>
              <p:spPr>
                <a:xfrm>
                  <a:off x="3555825" y="2484619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26FC65E-2CF4-4F0B-8F40-3D00A156108F}"/>
                    </a:ext>
                  </a:extLst>
                </p:cNvPr>
                <p:cNvSpPr/>
                <p:nvPr/>
              </p:nvSpPr>
              <p:spPr>
                <a:xfrm>
                  <a:off x="4167862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B840E2D4-CFAE-41F4-9313-2AE545517D36}"/>
                    </a:ext>
                  </a:extLst>
                </p:cNvPr>
                <p:cNvSpPr/>
                <p:nvPr/>
              </p:nvSpPr>
              <p:spPr>
                <a:xfrm>
                  <a:off x="4798013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5FC22A26-A7E6-4093-AC28-0422CF015247}"/>
                    </a:ext>
                  </a:extLst>
                </p:cNvPr>
                <p:cNvSpPr/>
                <p:nvPr/>
              </p:nvSpPr>
              <p:spPr>
                <a:xfrm>
                  <a:off x="5377144" y="2484616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F25A4215-2779-46F7-8CCE-85A0DAE8BC1E}"/>
                    </a:ext>
                  </a:extLst>
                </p:cNvPr>
                <p:cNvSpPr/>
                <p:nvPr/>
              </p:nvSpPr>
              <p:spPr>
                <a:xfrm>
                  <a:off x="6007295" y="2484614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7B42D206-5A82-459D-8661-24B3E9D9DD2B}"/>
                    </a:ext>
                  </a:extLst>
                </p:cNvPr>
                <p:cNvSpPr/>
                <p:nvPr/>
              </p:nvSpPr>
              <p:spPr>
                <a:xfrm>
                  <a:off x="6668366" y="2482812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12524836-C8DA-4F98-988A-0571BDC4EB73}"/>
                    </a:ext>
                  </a:extLst>
                </p:cNvPr>
                <p:cNvSpPr/>
                <p:nvPr/>
              </p:nvSpPr>
              <p:spPr>
                <a:xfrm>
                  <a:off x="7280403" y="2490483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9BACBC6-5534-4503-9D26-F396B1E420F4}"/>
                  </a:ext>
                </a:extLst>
              </p:cNvPr>
              <p:cNvGrpSpPr/>
              <p:nvPr/>
            </p:nvGrpSpPr>
            <p:grpSpPr>
              <a:xfrm>
                <a:off x="3570112" y="4822406"/>
                <a:ext cx="4175515" cy="458608"/>
                <a:chOff x="3555825" y="2482812"/>
                <a:chExt cx="4175515" cy="458608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EB68370A-AA1F-4B63-B8E1-8F33ADF2AFD9}"/>
                    </a:ext>
                  </a:extLst>
                </p:cNvPr>
                <p:cNvSpPr/>
                <p:nvPr/>
              </p:nvSpPr>
              <p:spPr>
                <a:xfrm>
                  <a:off x="3555825" y="2484619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7EEB567F-71BE-419A-AC4C-4CA8D2125768}"/>
                    </a:ext>
                  </a:extLst>
                </p:cNvPr>
                <p:cNvSpPr/>
                <p:nvPr/>
              </p:nvSpPr>
              <p:spPr>
                <a:xfrm>
                  <a:off x="4167862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6BFE538-BEFC-4E25-A41A-05912713D86D}"/>
                    </a:ext>
                  </a:extLst>
                </p:cNvPr>
                <p:cNvSpPr/>
                <p:nvPr/>
              </p:nvSpPr>
              <p:spPr>
                <a:xfrm>
                  <a:off x="4798013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BB3E202F-AADD-4478-B378-6EE26FBF7782}"/>
                    </a:ext>
                  </a:extLst>
                </p:cNvPr>
                <p:cNvSpPr/>
                <p:nvPr/>
              </p:nvSpPr>
              <p:spPr>
                <a:xfrm>
                  <a:off x="5377144" y="2484616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3AA38D2-C86F-4B41-B559-D514231D5859}"/>
                    </a:ext>
                  </a:extLst>
                </p:cNvPr>
                <p:cNvSpPr/>
                <p:nvPr/>
              </p:nvSpPr>
              <p:spPr>
                <a:xfrm>
                  <a:off x="6007295" y="2484614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A165864B-06FF-4716-97DC-B7B6BCAA1273}"/>
                    </a:ext>
                  </a:extLst>
                </p:cNvPr>
                <p:cNvSpPr/>
                <p:nvPr/>
              </p:nvSpPr>
              <p:spPr>
                <a:xfrm>
                  <a:off x="6668366" y="2482812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20DECC42-2686-408F-8FB1-1555494844F8}"/>
                    </a:ext>
                  </a:extLst>
                </p:cNvPr>
                <p:cNvSpPr/>
                <p:nvPr/>
              </p:nvSpPr>
              <p:spPr>
                <a:xfrm>
                  <a:off x="7280403" y="2490483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6ACC6B8A-C301-4901-BA83-5CB732C949BA}"/>
                  </a:ext>
                </a:extLst>
              </p:cNvPr>
              <p:cNvGrpSpPr/>
              <p:nvPr/>
            </p:nvGrpSpPr>
            <p:grpSpPr>
              <a:xfrm>
                <a:off x="3567741" y="5398631"/>
                <a:ext cx="4175515" cy="458608"/>
                <a:chOff x="3555825" y="2482812"/>
                <a:chExt cx="4175515" cy="458608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F3CFEB6-7748-4A56-9016-B6D170E9DB32}"/>
                    </a:ext>
                  </a:extLst>
                </p:cNvPr>
                <p:cNvSpPr/>
                <p:nvPr/>
              </p:nvSpPr>
              <p:spPr>
                <a:xfrm>
                  <a:off x="3555825" y="2484619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4775F6B-C048-45A5-87B2-06E70AE143DB}"/>
                    </a:ext>
                  </a:extLst>
                </p:cNvPr>
                <p:cNvSpPr/>
                <p:nvPr/>
              </p:nvSpPr>
              <p:spPr>
                <a:xfrm>
                  <a:off x="4167862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80620DD0-2892-4CE0-A1B7-3BE50D463C0E}"/>
                    </a:ext>
                  </a:extLst>
                </p:cNvPr>
                <p:cNvSpPr/>
                <p:nvPr/>
              </p:nvSpPr>
              <p:spPr>
                <a:xfrm>
                  <a:off x="4798013" y="2484615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E2474A12-B290-4712-97CF-1C66CB92BAB6}"/>
                    </a:ext>
                  </a:extLst>
                </p:cNvPr>
                <p:cNvSpPr/>
                <p:nvPr/>
              </p:nvSpPr>
              <p:spPr>
                <a:xfrm>
                  <a:off x="5377144" y="2484616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658577BE-AA67-48F9-9EC5-3149E7958A40}"/>
                    </a:ext>
                  </a:extLst>
                </p:cNvPr>
                <p:cNvSpPr/>
                <p:nvPr/>
              </p:nvSpPr>
              <p:spPr>
                <a:xfrm>
                  <a:off x="6007295" y="2484614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D0BAE185-DDFD-4214-9CA8-42FA0978491E}"/>
                    </a:ext>
                  </a:extLst>
                </p:cNvPr>
                <p:cNvSpPr/>
                <p:nvPr/>
              </p:nvSpPr>
              <p:spPr>
                <a:xfrm>
                  <a:off x="6668366" y="2482812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418C8C49-8673-49AB-B266-1906EF9D22F9}"/>
                    </a:ext>
                  </a:extLst>
                </p:cNvPr>
                <p:cNvSpPr/>
                <p:nvPr/>
              </p:nvSpPr>
              <p:spPr>
                <a:xfrm>
                  <a:off x="7280403" y="2490483"/>
                  <a:ext cx="450937" cy="4509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BE5B500-0270-4696-9900-397040DB61FD}"/>
                </a:ext>
              </a:extLst>
            </p:cNvPr>
            <p:cNvSpPr/>
            <p:nvPr/>
          </p:nvSpPr>
          <p:spPr>
            <a:xfrm>
              <a:off x="6821373" y="4617402"/>
              <a:ext cx="433792" cy="4337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57" name="Picture 2" descr="Image result for pointer cursor">
              <a:extLst>
                <a:ext uri="{FF2B5EF4-FFF2-40B4-BE49-F238E27FC236}">
                  <a16:creationId xmlns:a16="http://schemas.microsoft.com/office/drawing/2014/main" id="{2149B1E0-B936-4C1D-BFB6-35E417ABEA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9910" y="1189392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028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F053-0211-4356-87B2-E9A0BC51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Components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C79FF-5D92-42BB-A6F9-C4850BBDD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03"/>
            <a:ext cx="10515600" cy="486327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Pygame</a:t>
            </a:r>
            <a:r>
              <a:rPr lang="en-US" dirty="0"/>
              <a:t> display surface represents the only screen of the game.</a:t>
            </a:r>
          </a:p>
          <a:p>
            <a:r>
              <a:rPr lang="en-US" dirty="0"/>
              <a:t>Display Surface</a:t>
            </a:r>
          </a:p>
          <a:p>
            <a:pPr lvl="1"/>
            <a:r>
              <a:rPr lang="en-US" dirty="0"/>
              <a:t>Display Surface Major Update 1 – Start View</a:t>
            </a:r>
          </a:p>
          <a:p>
            <a:pPr lvl="2"/>
            <a:r>
              <a:rPr lang="en-US" dirty="0"/>
              <a:t>Start, Help, Exit and Close Window Button</a:t>
            </a:r>
          </a:p>
          <a:p>
            <a:pPr lvl="2"/>
            <a:r>
              <a:rPr lang="en-US" dirty="0"/>
              <a:t>Text Fields</a:t>
            </a:r>
          </a:p>
          <a:p>
            <a:pPr lvl="2"/>
            <a:r>
              <a:rPr lang="en-US" dirty="0"/>
              <a:t>Few updates</a:t>
            </a:r>
          </a:p>
          <a:p>
            <a:pPr lvl="1"/>
            <a:r>
              <a:rPr lang="en-US" dirty="0"/>
              <a:t>Display Surface Major Update 2 – Help View</a:t>
            </a:r>
          </a:p>
          <a:p>
            <a:pPr lvl="2"/>
            <a:r>
              <a:rPr lang="en-US" dirty="0"/>
              <a:t>Start, Exit and Close Window Button</a:t>
            </a:r>
          </a:p>
          <a:p>
            <a:pPr lvl="2"/>
            <a:r>
              <a:rPr lang="en-US" dirty="0"/>
              <a:t>Text Fields</a:t>
            </a:r>
          </a:p>
          <a:p>
            <a:pPr lvl="2"/>
            <a:r>
              <a:rPr lang="en-US" dirty="0"/>
              <a:t>Few updates</a:t>
            </a:r>
          </a:p>
          <a:p>
            <a:pPr lvl="1"/>
            <a:r>
              <a:rPr lang="en-US" dirty="0"/>
              <a:t>Display Surface Major Update 3 – Play View</a:t>
            </a:r>
          </a:p>
          <a:p>
            <a:pPr lvl="2"/>
            <a:r>
              <a:rPr lang="en-US" dirty="0"/>
              <a:t>Help, Exit and Close Window Button</a:t>
            </a:r>
          </a:p>
          <a:p>
            <a:pPr lvl="2"/>
            <a:r>
              <a:rPr lang="en-US" dirty="0"/>
              <a:t>Board</a:t>
            </a:r>
          </a:p>
          <a:p>
            <a:pPr lvl="2"/>
            <a:r>
              <a:rPr lang="en-US" dirty="0"/>
              <a:t>Text Fields</a:t>
            </a:r>
          </a:p>
          <a:p>
            <a:pPr lvl="2"/>
            <a:r>
              <a:rPr lang="en-US" dirty="0"/>
              <a:t>Multiple updates</a:t>
            </a:r>
          </a:p>
          <a:p>
            <a:pPr lvl="1"/>
            <a:r>
              <a:rPr lang="en-US" dirty="0"/>
              <a:t>Display Surface Major Update 4 – End View</a:t>
            </a:r>
          </a:p>
          <a:p>
            <a:pPr lvl="2"/>
            <a:r>
              <a:rPr lang="en-US" dirty="0"/>
              <a:t>Play Again, Help and Close Window Button</a:t>
            </a:r>
          </a:p>
          <a:p>
            <a:pPr lvl="2"/>
            <a:r>
              <a:rPr lang="en-US" dirty="0"/>
              <a:t>Text Fields</a:t>
            </a:r>
          </a:p>
          <a:p>
            <a:pPr lvl="2"/>
            <a:r>
              <a:rPr lang="en-US" dirty="0"/>
              <a:t>Few updates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75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BD11-EEA8-4932-9487-3F97E72F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336"/>
            <a:ext cx="10515600" cy="1325563"/>
          </a:xfrm>
        </p:spPr>
        <p:txBody>
          <a:bodyPr/>
          <a:lstStyle/>
          <a:p>
            <a:r>
              <a:rPr lang="en-US" dirty="0"/>
              <a:t>Start View</a:t>
            </a:r>
            <a:endParaRPr lang="en-CA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F0CCE6-A04F-4FC1-8AA9-630030BB79F8}"/>
              </a:ext>
            </a:extLst>
          </p:cNvPr>
          <p:cNvGrpSpPr/>
          <p:nvPr/>
        </p:nvGrpSpPr>
        <p:grpSpPr>
          <a:xfrm>
            <a:off x="1903953" y="1346245"/>
            <a:ext cx="7891401" cy="5010633"/>
            <a:chOff x="1903953" y="1346245"/>
            <a:chExt cx="7891401" cy="50106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469499-FA82-47EB-AF1A-FEA577C17922}"/>
                </a:ext>
              </a:extLst>
            </p:cNvPr>
            <p:cNvSpPr/>
            <p:nvPr/>
          </p:nvSpPr>
          <p:spPr>
            <a:xfrm>
              <a:off x="1903954" y="1390389"/>
              <a:ext cx="7340253" cy="49540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D59F1B-1A9E-4CAC-B416-FF78C407DE57}"/>
                </a:ext>
              </a:extLst>
            </p:cNvPr>
            <p:cNvSpPr/>
            <p:nvPr/>
          </p:nvSpPr>
          <p:spPr>
            <a:xfrm>
              <a:off x="1903953" y="1390389"/>
              <a:ext cx="7340253" cy="300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CA2BC5-E23F-489C-94AC-06CE1BAC9903}"/>
                </a:ext>
              </a:extLst>
            </p:cNvPr>
            <p:cNvSpPr txBox="1"/>
            <p:nvPr/>
          </p:nvSpPr>
          <p:spPr>
            <a:xfrm>
              <a:off x="1960324" y="1346245"/>
              <a:ext cx="1697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 to Connect</a:t>
              </a:r>
              <a:endParaRPr lang="en-CA" b="1" dirty="0"/>
            </a:p>
          </p:txBody>
        </p:sp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837F8689-E5A0-4EC3-A299-A2C38637EE8C}"/>
                </a:ext>
              </a:extLst>
            </p:cNvPr>
            <p:cNvSpPr/>
            <p:nvPr/>
          </p:nvSpPr>
          <p:spPr>
            <a:xfrm rot="18715618">
              <a:off x="8858964" y="1371204"/>
              <a:ext cx="319414" cy="319414"/>
            </a:xfrm>
            <a:prstGeom prst="plus">
              <a:avLst>
                <a:gd name="adj" fmla="val 387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858671-D367-48CF-BBDB-33E37FDF1EAE}"/>
                </a:ext>
              </a:extLst>
            </p:cNvPr>
            <p:cNvSpPr txBox="1"/>
            <p:nvPr/>
          </p:nvSpPr>
          <p:spPr>
            <a:xfrm>
              <a:off x="3657600" y="2611677"/>
              <a:ext cx="441542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/>
                <a:t>4-to-Connect</a:t>
              </a:r>
              <a:endParaRPr lang="en-CA" sz="50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430BA5-0944-4069-882A-EF4307B2385C}"/>
                </a:ext>
              </a:extLst>
            </p:cNvPr>
            <p:cNvSpPr/>
            <p:nvPr/>
          </p:nvSpPr>
          <p:spPr>
            <a:xfrm>
              <a:off x="4789637" y="4010200"/>
              <a:ext cx="1222332" cy="507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  <a:endParaRPr lang="en-CA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A132F00-0681-4E38-96D1-3BF1A3E6E9D8}"/>
                </a:ext>
              </a:extLst>
            </p:cNvPr>
            <p:cNvSpPr/>
            <p:nvPr/>
          </p:nvSpPr>
          <p:spPr>
            <a:xfrm>
              <a:off x="4789637" y="4735611"/>
              <a:ext cx="1222332" cy="507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Help</a:t>
              </a:r>
              <a:endParaRPr lang="en-CA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C8AE97-370D-4745-B489-3899B08359B3}"/>
                </a:ext>
              </a:extLst>
            </p:cNvPr>
            <p:cNvSpPr txBox="1"/>
            <p:nvPr/>
          </p:nvSpPr>
          <p:spPr>
            <a:xfrm>
              <a:off x="7628351" y="4879550"/>
              <a:ext cx="216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Creators</a:t>
              </a:r>
            </a:p>
            <a:p>
              <a:r>
                <a:rPr lang="en-US" dirty="0"/>
                <a:t>Calvin </a:t>
              </a:r>
              <a:r>
                <a:rPr lang="en-US" dirty="0" err="1"/>
                <a:t>Vadivelu</a:t>
              </a:r>
              <a:endParaRPr lang="en-US" dirty="0"/>
            </a:p>
            <a:p>
              <a:r>
                <a:rPr lang="en-US" dirty="0"/>
                <a:t>Gen Tomita</a:t>
              </a:r>
            </a:p>
            <a:p>
              <a:r>
                <a:rPr lang="en-US" dirty="0"/>
                <a:t>Hafsah </a:t>
              </a:r>
              <a:r>
                <a:rPr lang="en-US" dirty="0" err="1"/>
                <a:t>Moalim</a:t>
              </a:r>
              <a:endParaRPr lang="en-US" dirty="0"/>
            </a:p>
            <a:p>
              <a:r>
                <a:rPr lang="en-US" dirty="0" err="1"/>
                <a:t>Ilija</a:t>
              </a:r>
              <a:r>
                <a:rPr lang="en-US" dirty="0"/>
                <a:t> </a:t>
              </a:r>
              <a:r>
                <a:rPr lang="en-US" dirty="0" err="1"/>
                <a:t>Zivkovic</a:t>
              </a:r>
              <a:endParaRPr lang="en-CA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87D88-4395-4BA5-AF35-1686C9A5EE0A}"/>
                </a:ext>
              </a:extLst>
            </p:cNvPr>
            <p:cNvSpPr/>
            <p:nvPr/>
          </p:nvSpPr>
          <p:spPr>
            <a:xfrm>
              <a:off x="4789637" y="5467611"/>
              <a:ext cx="1222332" cy="507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Exit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87B3-7AC8-45E1-A840-7C210FB8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View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372F76-6B0F-4A87-9148-1A93BC724BB7}"/>
              </a:ext>
            </a:extLst>
          </p:cNvPr>
          <p:cNvGrpSpPr/>
          <p:nvPr/>
        </p:nvGrpSpPr>
        <p:grpSpPr>
          <a:xfrm>
            <a:off x="2135685" y="1421401"/>
            <a:ext cx="7340254" cy="4998188"/>
            <a:chOff x="1903953" y="1346245"/>
            <a:chExt cx="7340254" cy="49981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552B10-C155-45C0-AB90-CAA664C0DB66}"/>
                </a:ext>
              </a:extLst>
            </p:cNvPr>
            <p:cNvSpPr/>
            <p:nvPr/>
          </p:nvSpPr>
          <p:spPr>
            <a:xfrm>
              <a:off x="1903954" y="1390389"/>
              <a:ext cx="7340253" cy="49540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401907-C718-4D55-AC8F-5EDA4319B32B}"/>
                </a:ext>
              </a:extLst>
            </p:cNvPr>
            <p:cNvSpPr/>
            <p:nvPr/>
          </p:nvSpPr>
          <p:spPr>
            <a:xfrm>
              <a:off x="1903953" y="1390389"/>
              <a:ext cx="7340253" cy="300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572C14-8D26-4096-9840-F6337CFC1E22}"/>
                </a:ext>
              </a:extLst>
            </p:cNvPr>
            <p:cNvSpPr txBox="1"/>
            <p:nvPr/>
          </p:nvSpPr>
          <p:spPr>
            <a:xfrm>
              <a:off x="1960324" y="1346245"/>
              <a:ext cx="1697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 to Connect</a:t>
              </a:r>
              <a:endParaRPr lang="en-CA" b="1" dirty="0"/>
            </a:p>
          </p:txBody>
        </p:sp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0E094B84-679F-449B-B5D2-7D74DCDAC7FD}"/>
                </a:ext>
              </a:extLst>
            </p:cNvPr>
            <p:cNvSpPr/>
            <p:nvPr/>
          </p:nvSpPr>
          <p:spPr>
            <a:xfrm rot="18715618">
              <a:off x="8858964" y="1371204"/>
              <a:ext cx="319414" cy="319414"/>
            </a:xfrm>
            <a:prstGeom prst="plus">
              <a:avLst>
                <a:gd name="adj" fmla="val 387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73647E-B6A1-4ED9-8706-71F698961CB7}"/>
                </a:ext>
              </a:extLst>
            </p:cNvPr>
            <p:cNvSpPr/>
            <p:nvPr/>
          </p:nvSpPr>
          <p:spPr>
            <a:xfrm>
              <a:off x="2197796" y="5532112"/>
              <a:ext cx="1222332" cy="507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  <a:endParaRPr lang="en-CA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D20EEC-328A-46F1-8367-F081C5B7D6DF}"/>
                </a:ext>
              </a:extLst>
            </p:cNvPr>
            <p:cNvSpPr/>
            <p:nvPr/>
          </p:nvSpPr>
          <p:spPr>
            <a:xfrm>
              <a:off x="7697244" y="5532112"/>
              <a:ext cx="1222332" cy="507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Exit</a:t>
              </a:r>
              <a:endParaRPr lang="en-CA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329672-BFCF-4A16-A62E-A65B3CC92EFB}"/>
              </a:ext>
            </a:extLst>
          </p:cNvPr>
          <p:cNvSpPr txBox="1"/>
          <p:nvPr/>
        </p:nvSpPr>
        <p:spPr>
          <a:xfrm>
            <a:off x="2192056" y="1916617"/>
            <a:ext cx="728388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4-to-Connect is a computer program based on the classic game Connect 4. To begin playing, press the start button.</a:t>
            </a:r>
          </a:p>
          <a:p>
            <a:endParaRPr lang="en-CA" sz="1650" b="1" dirty="0"/>
          </a:p>
          <a:p>
            <a:r>
              <a:rPr lang="en-CA" sz="1650" b="1" dirty="0"/>
              <a:t>How to Play</a:t>
            </a:r>
          </a:p>
          <a:p>
            <a:r>
              <a:rPr lang="en-CA" sz="1650" dirty="0"/>
              <a:t>This game requires two players, a 7x6 board and disks that are either red or yellow. Players take turns dropping disks into columns until a player wins or no more moves are possible. To win, a player must have made 4 disks of their colour be in a row, column or diagonal. The game is a tie when all 42 slots are filled with disks.</a:t>
            </a:r>
            <a:endParaRPr lang="en-CA" sz="1650" b="1" dirty="0"/>
          </a:p>
          <a:p>
            <a:endParaRPr lang="en-CA" sz="1650" dirty="0"/>
          </a:p>
          <a:p>
            <a:r>
              <a:rPr lang="en-CA" sz="1650" b="1" dirty="0"/>
              <a:t>Controls</a:t>
            </a:r>
          </a:p>
          <a:p>
            <a:r>
              <a:rPr lang="en-CA" sz="1650" dirty="0"/>
              <a:t>The first player to make a move will be player 1 and have a red disk. When it is your turn to make a move, click the a unfilled column that you would like to drop a disk in. The disk representing your colour will appear in the last empty slot of the column and the other player can then make a move.</a:t>
            </a:r>
          </a:p>
        </p:txBody>
      </p:sp>
    </p:spTree>
    <p:extLst>
      <p:ext uri="{BB962C8B-B14F-4D97-AF65-F5344CB8AC3E}">
        <p14:creationId xmlns:p14="http://schemas.microsoft.com/office/powerpoint/2010/main" val="302149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B023-1EE8-4DA9-A16D-66B7A503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336"/>
            <a:ext cx="10515600" cy="1325563"/>
          </a:xfrm>
        </p:spPr>
        <p:txBody>
          <a:bodyPr/>
          <a:lstStyle/>
          <a:p>
            <a:r>
              <a:rPr lang="en-US" dirty="0"/>
              <a:t>Play View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864D19-5D3E-4268-871E-359ABC71A6C2}"/>
              </a:ext>
            </a:extLst>
          </p:cNvPr>
          <p:cNvGrpSpPr/>
          <p:nvPr/>
        </p:nvGrpSpPr>
        <p:grpSpPr>
          <a:xfrm>
            <a:off x="1877761" y="1480215"/>
            <a:ext cx="7340254" cy="4998188"/>
            <a:chOff x="1903953" y="1346245"/>
            <a:chExt cx="7340254" cy="49981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E1D06B-B9E5-4818-9E33-17894FAE5217}"/>
                </a:ext>
              </a:extLst>
            </p:cNvPr>
            <p:cNvSpPr/>
            <p:nvPr/>
          </p:nvSpPr>
          <p:spPr>
            <a:xfrm>
              <a:off x="1903954" y="1390389"/>
              <a:ext cx="7340253" cy="49540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B5652A-53E0-478B-B520-256CFB331EFD}"/>
                </a:ext>
              </a:extLst>
            </p:cNvPr>
            <p:cNvSpPr/>
            <p:nvPr/>
          </p:nvSpPr>
          <p:spPr>
            <a:xfrm>
              <a:off x="1903953" y="1390389"/>
              <a:ext cx="7340253" cy="300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B2F2C7-5FE2-4ED7-82B6-1C5964894D21}"/>
                </a:ext>
              </a:extLst>
            </p:cNvPr>
            <p:cNvSpPr txBox="1"/>
            <p:nvPr/>
          </p:nvSpPr>
          <p:spPr>
            <a:xfrm>
              <a:off x="1960324" y="1346245"/>
              <a:ext cx="1697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 to Connect</a:t>
              </a:r>
              <a:endParaRPr lang="en-CA" b="1" dirty="0"/>
            </a:p>
          </p:txBody>
        </p:sp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257FE375-D6D9-47D9-B3C1-DC0A921C332E}"/>
                </a:ext>
              </a:extLst>
            </p:cNvPr>
            <p:cNvSpPr/>
            <p:nvPr/>
          </p:nvSpPr>
          <p:spPr>
            <a:xfrm rot="18715618">
              <a:off x="8858964" y="1371204"/>
              <a:ext cx="319414" cy="319414"/>
            </a:xfrm>
            <a:prstGeom prst="plus">
              <a:avLst>
                <a:gd name="adj" fmla="val 387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BCE33F-B371-4F13-9277-41AD07DD2CD5}"/>
              </a:ext>
            </a:extLst>
          </p:cNvPr>
          <p:cNvGrpSpPr/>
          <p:nvPr/>
        </p:nvGrpSpPr>
        <p:grpSpPr>
          <a:xfrm>
            <a:off x="3300605" y="2293698"/>
            <a:ext cx="4494569" cy="3443224"/>
            <a:chOff x="3319394" y="2383075"/>
            <a:chExt cx="4672211" cy="357931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093568F-7E47-4280-AA80-E2F195AA544C}"/>
                </a:ext>
              </a:extLst>
            </p:cNvPr>
            <p:cNvSpPr/>
            <p:nvPr/>
          </p:nvSpPr>
          <p:spPr>
            <a:xfrm>
              <a:off x="3319394" y="2383075"/>
              <a:ext cx="4672211" cy="35793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CD8FDD-09A3-4211-9FB9-65AB2F0D5C65}"/>
                </a:ext>
              </a:extLst>
            </p:cNvPr>
            <p:cNvGrpSpPr/>
            <p:nvPr/>
          </p:nvGrpSpPr>
          <p:grpSpPr>
            <a:xfrm>
              <a:off x="3555825" y="2482812"/>
              <a:ext cx="4175515" cy="458608"/>
              <a:chOff x="3555825" y="2482812"/>
              <a:chExt cx="4175515" cy="45860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DE7C419-6D15-412D-882D-DE8BA17A7827}"/>
                  </a:ext>
                </a:extLst>
              </p:cNvPr>
              <p:cNvSpPr/>
              <p:nvPr/>
            </p:nvSpPr>
            <p:spPr>
              <a:xfrm>
                <a:off x="3555825" y="2484619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0200D9A-436B-416A-925F-D4BCEF492513}"/>
                  </a:ext>
                </a:extLst>
              </p:cNvPr>
              <p:cNvSpPr/>
              <p:nvPr/>
            </p:nvSpPr>
            <p:spPr>
              <a:xfrm>
                <a:off x="4167862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2560BC-2AF0-47F3-AEBF-A9861F9D0A19}"/>
                  </a:ext>
                </a:extLst>
              </p:cNvPr>
              <p:cNvSpPr/>
              <p:nvPr/>
            </p:nvSpPr>
            <p:spPr>
              <a:xfrm>
                <a:off x="4798013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4D8BCE0-8E85-4F1B-BB4A-D56EA611FB10}"/>
                  </a:ext>
                </a:extLst>
              </p:cNvPr>
              <p:cNvSpPr/>
              <p:nvPr/>
            </p:nvSpPr>
            <p:spPr>
              <a:xfrm>
                <a:off x="5377144" y="2484616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C27CC34-E6C3-4769-9E8D-9A16DFA0DECA}"/>
                  </a:ext>
                </a:extLst>
              </p:cNvPr>
              <p:cNvSpPr/>
              <p:nvPr/>
            </p:nvSpPr>
            <p:spPr>
              <a:xfrm>
                <a:off x="6007295" y="2484614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BF0BA71-D536-4CFB-B9DB-E1B30AB44962}"/>
                  </a:ext>
                </a:extLst>
              </p:cNvPr>
              <p:cNvSpPr/>
              <p:nvPr/>
            </p:nvSpPr>
            <p:spPr>
              <a:xfrm>
                <a:off x="6668366" y="2482812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982E955-5913-42DF-8E41-4490EA7E7477}"/>
                  </a:ext>
                </a:extLst>
              </p:cNvPr>
              <p:cNvSpPr/>
              <p:nvPr/>
            </p:nvSpPr>
            <p:spPr>
              <a:xfrm>
                <a:off x="7280403" y="2490483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D966B52-C96F-49AB-AAF3-77B14393DEEF}"/>
                </a:ext>
              </a:extLst>
            </p:cNvPr>
            <p:cNvGrpSpPr/>
            <p:nvPr/>
          </p:nvGrpSpPr>
          <p:grpSpPr>
            <a:xfrm>
              <a:off x="3555825" y="3048828"/>
              <a:ext cx="4175515" cy="458608"/>
              <a:chOff x="3555825" y="2482812"/>
              <a:chExt cx="4175515" cy="458608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EC7C1CC-31A6-49F5-8128-272020C6BF14}"/>
                  </a:ext>
                </a:extLst>
              </p:cNvPr>
              <p:cNvSpPr/>
              <p:nvPr/>
            </p:nvSpPr>
            <p:spPr>
              <a:xfrm>
                <a:off x="3555825" y="2484619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90A5A34-7090-4AC0-AE18-54F0F9C01CF9}"/>
                  </a:ext>
                </a:extLst>
              </p:cNvPr>
              <p:cNvSpPr/>
              <p:nvPr/>
            </p:nvSpPr>
            <p:spPr>
              <a:xfrm>
                <a:off x="4167862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94E0A32-4143-46AD-8895-45C94C99972F}"/>
                  </a:ext>
                </a:extLst>
              </p:cNvPr>
              <p:cNvSpPr/>
              <p:nvPr/>
            </p:nvSpPr>
            <p:spPr>
              <a:xfrm>
                <a:off x="4798013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D244B69-E159-41D6-A710-D26D1BC00219}"/>
                  </a:ext>
                </a:extLst>
              </p:cNvPr>
              <p:cNvSpPr/>
              <p:nvPr/>
            </p:nvSpPr>
            <p:spPr>
              <a:xfrm>
                <a:off x="5377144" y="2484616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8999685-40B8-4F9B-ADB3-E384F8D2839F}"/>
                  </a:ext>
                </a:extLst>
              </p:cNvPr>
              <p:cNvSpPr/>
              <p:nvPr/>
            </p:nvSpPr>
            <p:spPr>
              <a:xfrm>
                <a:off x="6007295" y="2484614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FB2120E-2E8B-43D6-9B74-77DB3E558593}"/>
                  </a:ext>
                </a:extLst>
              </p:cNvPr>
              <p:cNvSpPr/>
              <p:nvPr/>
            </p:nvSpPr>
            <p:spPr>
              <a:xfrm>
                <a:off x="6668366" y="2482812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AD09A0F-99AE-448C-B71E-EE551D0D7F63}"/>
                  </a:ext>
                </a:extLst>
              </p:cNvPr>
              <p:cNvSpPr/>
              <p:nvPr/>
            </p:nvSpPr>
            <p:spPr>
              <a:xfrm>
                <a:off x="7280403" y="2490483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BBFA190-EB38-4874-BEB1-4A5C5456D229}"/>
                </a:ext>
              </a:extLst>
            </p:cNvPr>
            <p:cNvGrpSpPr/>
            <p:nvPr/>
          </p:nvGrpSpPr>
          <p:grpSpPr>
            <a:xfrm>
              <a:off x="3567741" y="3616646"/>
              <a:ext cx="4175515" cy="458608"/>
              <a:chOff x="3555825" y="2482812"/>
              <a:chExt cx="4175515" cy="45860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871DA29-4FD8-4C71-96D8-95F88DB31036}"/>
                  </a:ext>
                </a:extLst>
              </p:cNvPr>
              <p:cNvSpPr/>
              <p:nvPr/>
            </p:nvSpPr>
            <p:spPr>
              <a:xfrm>
                <a:off x="3555825" y="2484619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58F280-8EE9-4AD4-8DEC-93C9B52B6314}"/>
                  </a:ext>
                </a:extLst>
              </p:cNvPr>
              <p:cNvSpPr/>
              <p:nvPr/>
            </p:nvSpPr>
            <p:spPr>
              <a:xfrm>
                <a:off x="4167862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96AEA6B-4543-4263-B222-65D1623D7057}"/>
                  </a:ext>
                </a:extLst>
              </p:cNvPr>
              <p:cNvSpPr/>
              <p:nvPr/>
            </p:nvSpPr>
            <p:spPr>
              <a:xfrm>
                <a:off x="4798013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E1E26DB-65BC-4B72-83BF-88A755223B61}"/>
                  </a:ext>
                </a:extLst>
              </p:cNvPr>
              <p:cNvSpPr/>
              <p:nvPr/>
            </p:nvSpPr>
            <p:spPr>
              <a:xfrm>
                <a:off x="5377144" y="2484616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A72D895-8E6A-4C86-9786-AAA19E80E1E9}"/>
                  </a:ext>
                </a:extLst>
              </p:cNvPr>
              <p:cNvSpPr/>
              <p:nvPr/>
            </p:nvSpPr>
            <p:spPr>
              <a:xfrm>
                <a:off x="6007295" y="2484614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E0CBA3A-A995-4F39-BA0C-A68CB283C594}"/>
                  </a:ext>
                </a:extLst>
              </p:cNvPr>
              <p:cNvSpPr/>
              <p:nvPr/>
            </p:nvSpPr>
            <p:spPr>
              <a:xfrm>
                <a:off x="6668366" y="2482812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9C005F3-D8C7-4626-8E10-8B6C0514E64F}"/>
                  </a:ext>
                </a:extLst>
              </p:cNvPr>
              <p:cNvSpPr/>
              <p:nvPr/>
            </p:nvSpPr>
            <p:spPr>
              <a:xfrm>
                <a:off x="7280403" y="2490483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9F8F761-1B38-44C8-979E-409CEC2A277C}"/>
                </a:ext>
              </a:extLst>
            </p:cNvPr>
            <p:cNvGrpSpPr/>
            <p:nvPr/>
          </p:nvGrpSpPr>
          <p:grpSpPr>
            <a:xfrm>
              <a:off x="3567741" y="4238511"/>
              <a:ext cx="4175515" cy="458608"/>
              <a:chOff x="3555825" y="2482812"/>
              <a:chExt cx="4175515" cy="45860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0D59FDE-F369-4D31-81A1-D916000D3DD2}"/>
                  </a:ext>
                </a:extLst>
              </p:cNvPr>
              <p:cNvSpPr/>
              <p:nvPr/>
            </p:nvSpPr>
            <p:spPr>
              <a:xfrm>
                <a:off x="3555825" y="2484619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082353C-7834-4E14-99D3-CE65DCDBF049}"/>
                  </a:ext>
                </a:extLst>
              </p:cNvPr>
              <p:cNvSpPr/>
              <p:nvPr/>
            </p:nvSpPr>
            <p:spPr>
              <a:xfrm>
                <a:off x="4167862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8B8B6BD-BC4F-497E-847C-A6E531659478}"/>
                  </a:ext>
                </a:extLst>
              </p:cNvPr>
              <p:cNvSpPr/>
              <p:nvPr/>
            </p:nvSpPr>
            <p:spPr>
              <a:xfrm>
                <a:off x="4798013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2C108BD-740E-44E2-8B71-58FDE82D2704}"/>
                  </a:ext>
                </a:extLst>
              </p:cNvPr>
              <p:cNvSpPr/>
              <p:nvPr/>
            </p:nvSpPr>
            <p:spPr>
              <a:xfrm>
                <a:off x="5377144" y="2484616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622DA0F-0EF1-46B2-B85B-B04F014465D5}"/>
                  </a:ext>
                </a:extLst>
              </p:cNvPr>
              <p:cNvSpPr/>
              <p:nvPr/>
            </p:nvSpPr>
            <p:spPr>
              <a:xfrm>
                <a:off x="6007295" y="2484614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58C74B-8AB8-44FB-B556-AFD1F57DF6E9}"/>
                  </a:ext>
                </a:extLst>
              </p:cNvPr>
              <p:cNvSpPr/>
              <p:nvPr/>
            </p:nvSpPr>
            <p:spPr>
              <a:xfrm>
                <a:off x="6668366" y="2482812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AFB45A7-2CDB-4C34-A921-6BF20BBC30CF}"/>
                  </a:ext>
                </a:extLst>
              </p:cNvPr>
              <p:cNvSpPr/>
              <p:nvPr/>
            </p:nvSpPr>
            <p:spPr>
              <a:xfrm>
                <a:off x="7280403" y="2490483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53E1D91-5400-406B-BB89-8EFB14A898E1}"/>
                </a:ext>
              </a:extLst>
            </p:cNvPr>
            <p:cNvGrpSpPr/>
            <p:nvPr/>
          </p:nvGrpSpPr>
          <p:grpSpPr>
            <a:xfrm>
              <a:off x="3570112" y="4822406"/>
              <a:ext cx="4175515" cy="458608"/>
              <a:chOff x="3555825" y="2482812"/>
              <a:chExt cx="4175515" cy="458608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26CC507-CC1D-445B-92F1-C242F3561684}"/>
                  </a:ext>
                </a:extLst>
              </p:cNvPr>
              <p:cNvSpPr/>
              <p:nvPr/>
            </p:nvSpPr>
            <p:spPr>
              <a:xfrm>
                <a:off x="3555825" y="2484619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95627D9-D33A-493B-BB44-FFEEAC04C46A}"/>
                  </a:ext>
                </a:extLst>
              </p:cNvPr>
              <p:cNvSpPr/>
              <p:nvPr/>
            </p:nvSpPr>
            <p:spPr>
              <a:xfrm>
                <a:off x="4167862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0E5618F-F845-4DC2-9DE0-3EC0535052E9}"/>
                  </a:ext>
                </a:extLst>
              </p:cNvPr>
              <p:cNvSpPr/>
              <p:nvPr/>
            </p:nvSpPr>
            <p:spPr>
              <a:xfrm>
                <a:off x="4798013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48606BC-1E80-4EC6-966D-1EF6B0B0D421}"/>
                  </a:ext>
                </a:extLst>
              </p:cNvPr>
              <p:cNvSpPr/>
              <p:nvPr/>
            </p:nvSpPr>
            <p:spPr>
              <a:xfrm>
                <a:off x="5377144" y="2484616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BED1DE7-65A6-4954-86AF-41637EFB19E7}"/>
                  </a:ext>
                </a:extLst>
              </p:cNvPr>
              <p:cNvSpPr/>
              <p:nvPr/>
            </p:nvSpPr>
            <p:spPr>
              <a:xfrm>
                <a:off x="6007295" y="2484614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6A0C419-B775-48EA-8595-995E168AF60E}"/>
                  </a:ext>
                </a:extLst>
              </p:cNvPr>
              <p:cNvSpPr/>
              <p:nvPr/>
            </p:nvSpPr>
            <p:spPr>
              <a:xfrm>
                <a:off x="6668366" y="2482812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DF7B18D-26C9-470E-970B-01C29B58D90D}"/>
                  </a:ext>
                </a:extLst>
              </p:cNvPr>
              <p:cNvSpPr/>
              <p:nvPr/>
            </p:nvSpPr>
            <p:spPr>
              <a:xfrm>
                <a:off x="7280403" y="2490483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C7843BD-9062-4608-929F-0D47719C0CDB}"/>
                </a:ext>
              </a:extLst>
            </p:cNvPr>
            <p:cNvGrpSpPr/>
            <p:nvPr/>
          </p:nvGrpSpPr>
          <p:grpSpPr>
            <a:xfrm>
              <a:off x="3567741" y="5398631"/>
              <a:ext cx="4175515" cy="458608"/>
              <a:chOff x="3555825" y="2482812"/>
              <a:chExt cx="4175515" cy="458608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C2C1604-EA4B-4C6B-8BCD-BD71F35AD3DC}"/>
                  </a:ext>
                </a:extLst>
              </p:cNvPr>
              <p:cNvSpPr/>
              <p:nvPr/>
            </p:nvSpPr>
            <p:spPr>
              <a:xfrm>
                <a:off x="3555825" y="2484619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2D9DAE6-A141-40BC-A132-126324FD4C63}"/>
                  </a:ext>
                </a:extLst>
              </p:cNvPr>
              <p:cNvSpPr/>
              <p:nvPr/>
            </p:nvSpPr>
            <p:spPr>
              <a:xfrm>
                <a:off x="4167862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A8E3BBC-6281-42DD-96A3-7AA19C42BBF7}"/>
                  </a:ext>
                </a:extLst>
              </p:cNvPr>
              <p:cNvSpPr/>
              <p:nvPr/>
            </p:nvSpPr>
            <p:spPr>
              <a:xfrm>
                <a:off x="4798013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16BFB38-C235-4CDA-A1BF-70EF64763785}"/>
                  </a:ext>
                </a:extLst>
              </p:cNvPr>
              <p:cNvSpPr/>
              <p:nvPr/>
            </p:nvSpPr>
            <p:spPr>
              <a:xfrm>
                <a:off x="5377144" y="2484616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5AA1D1-2529-4CE1-8131-68D6C7A63474}"/>
                  </a:ext>
                </a:extLst>
              </p:cNvPr>
              <p:cNvSpPr/>
              <p:nvPr/>
            </p:nvSpPr>
            <p:spPr>
              <a:xfrm>
                <a:off x="6007295" y="2484614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6A62CF8-FB27-4562-AC4E-9226DD6ED35A}"/>
                  </a:ext>
                </a:extLst>
              </p:cNvPr>
              <p:cNvSpPr/>
              <p:nvPr/>
            </p:nvSpPr>
            <p:spPr>
              <a:xfrm>
                <a:off x="6668366" y="2482812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5ACF7E0-49AC-4149-82B3-0B1D37F5F579}"/>
                  </a:ext>
                </a:extLst>
              </p:cNvPr>
              <p:cNvSpPr/>
              <p:nvPr/>
            </p:nvSpPr>
            <p:spPr>
              <a:xfrm>
                <a:off x="7280403" y="2490483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0624373-D597-485C-9070-D22334407DE8}"/>
              </a:ext>
            </a:extLst>
          </p:cNvPr>
          <p:cNvSpPr txBox="1"/>
          <p:nvPr/>
        </p:nvSpPr>
        <p:spPr>
          <a:xfrm>
            <a:off x="2469617" y="5887762"/>
            <a:ext cx="61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 ___ , it is your turn!</a:t>
            </a:r>
            <a:endParaRPr lang="en-CA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3E430A3-7F81-4BB8-9A86-560BD480FFC2}"/>
              </a:ext>
            </a:extLst>
          </p:cNvPr>
          <p:cNvSpPr/>
          <p:nvPr/>
        </p:nvSpPr>
        <p:spPr>
          <a:xfrm>
            <a:off x="2078273" y="5658999"/>
            <a:ext cx="1222332" cy="507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  <a:endParaRPr lang="en-CA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ACC5A64-ED4F-4C58-8855-DF26FA6FE9F1}"/>
              </a:ext>
            </a:extLst>
          </p:cNvPr>
          <p:cNvSpPr/>
          <p:nvPr/>
        </p:nvSpPr>
        <p:spPr>
          <a:xfrm>
            <a:off x="7908546" y="5565124"/>
            <a:ext cx="1222332" cy="507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401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1953-8720-4904-AF36-EBE0B94E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View</a:t>
            </a:r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38A6DC-FF50-47EC-99CB-A1070311BC67}"/>
              </a:ext>
            </a:extLst>
          </p:cNvPr>
          <p:cNvGrpSpPr/>
          <p:nvPr/>
        </p:nvGrpSpPr>
        <p:grpSpPr>
          <a:xfrm>
            <a:off x="2298523" y="1390086"/>
            <a:ext cx="7891401" cy="5010633"/>
            <a:chOff x="1903953" y="1346245"/>
            <a:chExt cx="7891401" cy="50106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96B43C-5457-40FF-B3CD-78F52EB636B3}"/>
                </a:ext>
              </a:extLst>
            </p:cNvPr>
            <p:cNvSpPr/>
            <p:nvPr/>
          </p:nvSpPr>
          <p:spPr>
            <a:xfrm>
              <a:off x="1903954" y="1390389"/>
              <a:ext cx="7340253" cy="49540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27F163-CBB3-4CB6-806E-B302DB12330A}"/>
                </a:ext>
              </a:extLst>
            </p:cNvPr>
            <p:cNvSpPr/>
            <p:nvPr/>
          </p:nvSpPr>
          <p:spPr>
            <a:xfrm>
              <a:off x="1903953" y="1390389"/>
              <a:ext cx="7340253" cy="300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A1A1AE-5E79-40C7-9840-B34F2F845C9F}"/>
                </a:ext>
              </a:extLst>
            </p:cNvPr>
            <p:cNvSpPr txBox="1"/>
            <p:nvPr/>
          </p:nvSpPr>
          <p:spPr>
            <a:xfrm>
              <a:off x="1960324" y="1346245"/>
              <a:ext cx="1697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 to Connect</a:t>
              </a:r>
              <a:endParaRPr lang="en-CA" b="1" dirty="0"/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F1BCBAD5-0537-4F85-A1C8-1BB9D29BC37B}"/>
                </a:ext>
              </a:extLst>
            </p:cNvPr>
            <p:cNvSpPr/>
            <p:nvPr/>
          </p:nvSpPr>
          <p:spPr>
            <a:xfrm rot="18715618">
              <a:off x="8858964" y="1371204"/>
              <a:ext cx="319414" cy="319414"/>
            </a:xfrm>
            <a:prstGeom prst="plus">
              <a:avLst>
                <a:gd name="adj" fmla="val 387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E07C9D-0D25-4394-9770-2836B69D0908}"/>
                </a:ext>
              </a:extLst>
            </p:cNvPr>
            <p:cNvSpPr txBox="1"/>
            <p:nvPr/>
          </p:nvSpPr>
          <p:spPr>
            <a:xfrm>
              <a:off x="3930037" y="3241946"/>
              <a:ext cx="526719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i="1" dirty="0"/>
                <a:t>Thanks for playing!</a:t>
              </a:r>
              <a:endParaRPr lang="en-CA" sz="2500" i="1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E0B0B6-2BBD-46E7-810D-63B243C0F59E}"/>
                </a:ext>
              </a:extLst>
            </p:cNvPr>
            <p:cNvSpPr/>
            <p:nvPr/>
          </p:nvSpPr>
          <p:spPr>
            <a:xfrm>
              <a:off x="3079831" y="4188735"/>
              <a:ext cx="1379431" cy="572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 Again</a:t>
              </a:r>
              <a:endParaRPr lang="en-CA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4C886D-17C9-4536-8D5B-A68C86B2DF3D}"/>
                </a:ext>
              </a:extLst>
            </p:cNvPr>
            <p:cNvSpPr txBox="1"/>
            <p:nvPr/>
          </p:nvSpPr>
          <p:spPr>
            <a:xfrm>
              <a:off x="7628351" y="4879550"/>
              <a:ext cx="216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Creators</a:t>
              </a:r>
            </a:p>
            <a:p>
              <a:r>
                <a:rPr lang="en-US" dirty="0"/>
                <a:t>Calvin </a:t>
              </a:r>
              <a:r>
                <a:rPr lang="en-US" dirty="0" err="1"/>
                <a:t>Vadivelu</a:t>
              </a:r>
              <a:endParaRPr lang="en-US" dirty="0"/>
            </a:p>
            <a:p>
              <a:r>
                <a:rPr lang="en-US" dirty="0"/>
                <a:t>Gen Tomita</a:t>
              </a:r>
            </a:p>
            <a:p>
              <a:r>
                <a:rPr lang="en-US" dirty="0"/>
                <a:t>Hafsah </a:t>
              </a:r>
              <a:r>
                <a:rPr lang="en-US" dirty="0" err="1"/>
                <a:t>Moalim</a:t>
              </a:r>
              <a:endParaRPr lang="en-US" dirty="0"/>
            </a:p>
            <a:p>
              <a:r>
                <a:rPr lang="en-US" dirty="0" err="1"/>
                <a:t>Ilija</a:t>
              </a:r>
              <a:r>
                <a:rPr lang="en-US" dirty="0"/>
                <a:t> </a:t>
              </a:r>
              <a:r>
                <a:rPr lang="en-US" dirty="0" err="1"/>
                <a:t>Zivkovic</a:t>
              </a:r>
              <a:endParaRPr lang="en-CA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A4EE00-C816-4B48-AF29-3151C6817BCF}"/>
              </a:ext>
            </a:extLst>
          </p:cNvPr>
          <p:cNvSpPr txBox="1"/>
          <p:nvPr/>
        </p:nvSpPr>
        <p:spPr>
          <a:xfrm>
            <a:off x="2298523" y="5575464"/>
            <a:ext cx="51106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Fair dealing for the purpose of research, private study, education, parody or satire does not infringe copyright under Canada’s Copyright Act.</a:t>
            </a:r>
            <a:endParaRPr lang="en-CA" sz="1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C42487-BBA6-45EA-A111-C584BE879BB5}"/>
              </a:ext>
            </a:extLst>
          </p:cNvPr>
          <p:cNvSpPr/>
          <p:nvPr/>
        </p:nvSpPr>
        <p:spPr>
          <a:xfrm>
            <a:off x="6486913" y="4232576"/>
            <a:ext cx="1379431" cy="57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AE2DB-1760-4401-B2FD-168A40D569E1}"/>
              </a:ext>
            </a:extLst>
          </p:cNvPr>
          <p:cNvSpPr txBox="1"/>
          <p:nvPr/>
        </p:nvSpPr>
        <p:spPr>
          <a:xfrm>
            <a:off x="3629412" y="2405363"/>
            <a:ext cx="52671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i="1" dirty="0"/>
              <a:t>Player __ won!</a:t>
            </a:r>
            <a:endParaRPr lang="en-CA" sz="5000" i="1" dirty="0"/>
          </a:p>
        </p:txBody>
      </p:sp>
    </p:spTree>
    <p:extLst>
      <p:ext uri="{BB962C8B-B14F-4D97-AF65-F5344CB8AC3E}">
        <p14:creationId xmlns:p14="http://schemas.microsoft.com/office/powerpoint/2010/main" val="131356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C1B3-CBE8-4219-9773-16C6751E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GUI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D8CF7-A09E-4346-8A0A-82F08B8E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graphical user interface will allow the user to interact with 4-to-Connect</a:t>
            </a:r>
          </a:p>
          <a:p>
            <a:r>
              <a:rPr lang="en-US" dirty="0"/>
              <a:t>Will have primary use of </a:t>
            </a:r>
            <a:r>
              <a:rPr lang="en-US" dirty="0" err="1"/>
              <a:t>pygame</a:t>
            </a:r>
            <a:endParaRPr lang="en-US" dirty="0"/>
          </a:p>
          <a:p>
            <a:pPr lvl="1"/>
            <a:r>
              <a:rPr lang="en-US" dirty="0"/>
              <a:t>Objects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pygame.Surface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Pygame.Rect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pygame.Color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Modules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pygame.mouse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pygame.draw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pygame.display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pygame.event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289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585</Words>
  <Application>Microsoft Office PowerPoint</Application>
  <PresentationFormat>Widescreen</PresentationFormat>
  <Paragraphs>107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Game Mechanics</vt:lpstr>
      <vt:lpstr>Input and Output Devices</vt:lpstr>
      <vt:lpstr>GUI Components</vt:lpstr>
      <vt:lpstr>Start View</vt:lpstr>
      <vt:lpstr>Help View</vt:lpstr>
      <vt:lpstr>Play View</vt:lpstr>
      <vt:lpstr>End View</vt:lpstr>
      <vt:lpstr>Importance of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Purple Lemons</dc:creator>
  <cp:lastModifiedBy>Purple Lemons</cp:lastModifiedBy>
  <cp:revision>175</cp:revision>
  <dcterms:created xsi:type="dcterms:W3CDTF">2019-10-20T18:16:47Z</dcterms:created>
  <dcterms:modified xsi:type="dcterms:W3CDTF">2019-10-21T06:39:01Z</dcterms:modified>
</cp:coreProperties>
</file>