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2545-05D9-4282-A235-BDAF2A598E4D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8BA-ED1C-41B9-8911-5BE698B588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2545-05D9-4282-A235-BDAF2A598E4D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8BA-ED1C-41B9-8911-5BE698B588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2545-05D9-4282-A235-BDAF2A598E4D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8BA-ED1C-41B9-8911-5BE698B588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2545-05D9-4282-A235-BDAF2A598E4D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8BA-ED1C-41B9-8911-5BE698B588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2545-05D9-4282-A235-BDAF2A598E4D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8BA-ED1C-41B9-8911-5BE698B588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2545-05D9-4282-A235-BDAF2A598E4D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8BA-ED1C-41B9-8911-5BE698B588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2545-05D9-4282-A235-BDAF2A598E4D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8BA-ED1C-41B9-8911-5BE698B588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2545-05D9-4282-A235-BDAF2A598E4D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8BA-ED1C-41B9-8911-5BE698B588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2545-05D9-4282-A235-BDAF2A598E4D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8BA-ED1C-41B9-8911-5BE698B588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2545-05D9-4282-A235-BDAF2A598E4D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8BA-ED1C-41B9-8911-5BE698B588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2545-05D9-4282-A235-BDAF2A598E4D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8BA-ED1C-41B9-8911-5BE698B588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2545-05D9-4282-A235-BDAF2A598E4D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2C8BA-ED1C-41B9-8911-5BE698B588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What we have learned from project?</a:t>
            </a:r>
            <a:endParaRPr lang="en-US" sz="5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84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Meet in person </a:t>
            </a:r>
            <a:endParaRPr lang="en-US" sz="2600" b="1" dirty="0">
              <a:solidFill>
                <a:srgbClr val="FFFFFF"/>
              </a:solidFill>
            </a:endParaRPr>
          </a:p>
        </p:txBody>
      </p:sp>
      <p:pic>
        <p:nvPicPr>
          <p:cNvPr id="5" name="内容占位符 4" descr="图片包含 游戏机, 物体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94276"/>
            <a:ext cx="7188199" cy="2929191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Scheduling  meeting can be hard, but it is necessary.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to do better?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图片包含 游戏机, 钟表, 标志, 房间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" y="304800"/>
            <a:ext cx="4375150" cy="262572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Using tools.	</a:t>
            </a:r>
            <a:r>
              <a:rPr lang="en-US" sz="2400" dirty="0">
                <a:solidFill>
                  <a:srgbClr val="FFFFFF"/>
                </a:solidFill>
              </a:rPr>
              <a:t>	</a:t>
            </a: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lvl="8"/>
            <a:r>
              <a:rPr lang="en-US" sz="2400" dirty="0">
                <a:solidFill>
                  <a:srgbClr val="FFFFFF"/>
                </a:solidFill>
              </a:rPr>
              <a:t>                                    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6" name="图片 5" descr="Doodle_Screensh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3125470"/>
            <a:ext cx="4519295" cy="28187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Milestones are important.</a:t>
            </a:r>
            <a:endParaRPr lang="en-US" sz="4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 descr="图片包含 游戏机, 标志, 画&#10;&#10;描述已自动生成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61751"/>
            <a:ext cx="5880796" cy="58807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255" y="623570"/>
            <a:ext cx="3364230" cy="4210685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/>
              <a:t>Strictly follow the milestones.</a:t>
            </a:r>
            <a:endParaRPr lang="en-US" sz="2800" b="1"/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3200" y="887730"/>
            <a:ext cx="6574790" cy="368236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WPS 演示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 Light</vt:lpstr>
      <vt:lpstr>等线</vt:lpstr>
      <vt:lpstr>Calibri</vt:lpstr>
      <vt:lpstr>Office 主题​​</vt:lpstr>
      <vt:lpstr>What we have learned from project?</vt:lpstr>
      <vt:lpstr>Meet in person </vt:lpstr>
      <vt:lpstr>How to do better? </vt:lpstr>
      <vt:lpstr>Milestones are important.</vt:lpstr>
      <vt:lpstr>Strictly follow the milestones.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we have learned from project?</dc:title>
  <dc:creator>yao yang</dc:creator>
  <cp:lastModifiedBy>jimmy</cp:lastModifiedBy>
  <cp:revision>4</cp:revision>
  <dcterms:created xsi:type="dcterms:W3CDTF">2019-11-16T22:29:00Z</dcterms:created>
  <dcterms:modified xsi:type="dcterms:W3CDTF">2019-11-19T00:01:31Z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