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65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1" d="100"/>
          <a:sy n="61" d="100"/>
        </p:scale>
        <p:origin x="8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EBFFE-C6F3-451F-B154-DA3743FFFF89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73BDC-7817-48C8-AC9A-82012B73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88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showing how to drop disks into slots. Diagram showing possible wins (ex – diagonal)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31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probably change a lot.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76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end view. Another possible one is “It’s a tie” or having only Thanks for playing! large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https://www.pygame.org/docs/tut/newbieguide.html,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73BDC-7817-48C8-AC9A-82012B735B3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73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DB77-3545-43FA-B7B1-0DD7FE26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EC26-7BF6-4184-A545-04E7DB49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26F0-D05E-4310-AE73-D8E85396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E521-1E92-471B-8EDD-46FAF1E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6045-3FFA-4F13-8372-76080BE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79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09CC-CE5D-4447-BD03-9B378C36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735C-8602-4EB7-A3B8-31D93832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CEE9-EB52-4EBD-9117-6E510E5A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2FC7-590C-4DB3-9A88-1D040558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75B1-4A53-4BC2-8203-BCB239B6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7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6678D-42E1-433C-A259-273D196C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82E-D8C0-49DB-A853-80223A3DC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6FFB-E9EB-4969-8792-4370231B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43A2-B93D-4916-974A-F69E2754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87BA-88F5-44AE-8C6E-B236F97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9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12B-8034-4499-88C3-300D1FFF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C5E8-B9A9-44AA-B5C3-FB0B7C12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5EA8-7B58-40CA-AAE2-F9624C69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3BA0-3D15-4858-86C5-A43FF86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3AF3-2282-451A-BEB7-91A2F8B7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37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5354-5D09-488E-A984-3B4DE608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062C4-A30A-48A9-8394-6E452C5A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9C11B-295F-4A6F-8B89-8CC5CC65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EAFF-F842-4532-809E-4EB8EFF4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6217-1686-416E-A3DC-6E12DC1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84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BFD9-2BBF-41AB-B85A-02A1C8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8C77-5D46-418F-B63A-ABA00712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A4D54-0C6F-480B-AC41-EF65CEB2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F75A-F231-4465-B6D6-FFBA8236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5912-B797-467C-8BEB-2CD6D298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68FF-35AE-4332-81BA-3F0505F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A43-5431-4E2D-9293-86456941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12CEE-DC46-400E-B1D6-03BCE8C0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65CD4-FED9-4761-93BE-A1CEF861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BEB2E-FB16-4219-A341-718D6C6D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6AE6A-3FB0-434A-BC29-2B57C31D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9A130-EC0A-435B-BEE1-1507C75F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B26C1-D55F-4780-832F-1565FBD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A973-13EC-4369-BA63-40ECDA7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8F23-FE3D-4ACE-A415-EAEDD955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F2E0B-770A-4121-9FBA-8ADC8892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5440-5A52-402C-8747-49A7CB16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9416F-CC5A-4076-AF2E-9D08AF1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91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6447-7253-4C67-8253-AF73C72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EC8FF-5390-40FE-A69B-44CF4A68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AA65-EF8F-4D57-BB95-5DDA56B9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8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A6E-A04A-417A-B354-1CDEE666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8FDA-2550-434D-9221-EB37C0F5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1BE2-4EB1-4D02-A14D-CFFC24025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EEFF-7806-4878-B21C-AF91D0B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B871F-566E-4C5F-93E5-EE462173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8297-0084-4E52-90D1-CFB412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5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C377-3821-4DCA-8606-3CDB4B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518B2-7590-42BF-B7B3-04C3759F3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EAF64-B60D-496C-82C4-5029760C9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35A4E-9404-439F-8F64-E768CC67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52B6-0517-4650-95F4-8F84B5C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0FA7-F7C2-4472-8C4A-35F50AF7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8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012FF-AA69-47AE-9046-D01CE1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A43F-431B-40E0-8BEC-4E0C0D4D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E6997-C5DE-4DFD-BC21-2E8DB254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8877-F9BD-40E9-BA5B-38CCCDCF4843}" type="datetimeFigureOut">
              <a:rPr lang="en-CA" smtClean="0"/>
              <a:t>2019-10-20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992F-2103-49F8-974F-0FE9934D9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B0E60-CF4F-4D2A-9ECE-2C720BDA2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4E18-A0E3-4C79-8417-3D4E608790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08E4-EA59-4FB8-B60F-331FEA7C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Mechanics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F7E6-AA62-4BE4-B2F4-6AC5C1A0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r>
              <a:rPr lang="en-US" dirty="0"/>
              <a:t>How to Play</a:t>
            </a:r>
          </a:p>
          <a:p>
            <a:pPr lvl="1"/>
            <a:r>
              <a:rPr lang="en-US" dirty="0"/>
              <a:t>4-to-Connect is a computer program based on the classic game Connect 4.</a:t>
            </a:r>
          </a:p>
          <a:p>
            <a:pPr lvl="1"/>
            <a:r>
              <a:rPr lang="en-US" dirty="0"/>
              <a:t>Two Players take turns dropping disks into columns with slots.</a:t>
            </a:r>
          </a:p>
          <a:p>
            <a:pPr lvl="1"/>
            <a:r>
              <a:rPr lang="en-US" dirty="0"/>
              <a:t>Once 4 disks of one </a:t>
            </a:r>
            <a:r>
              <a:rPr lang="en-US" dirty="0" err="1"/>
              <a:t>colour</a:t>
            </a:r>
            <a:r>
              <a:rPr lang="en-US" dirty="0"/>
              <a:t> are placed in a sequence either horizontally, vertically or diagonally, the player with that </a:t>
            </a:r>
            <a:r>
              <a:rPr lang="en-US" dirty="0" err="1"/>
              <a:t>colour</a:t>
            </a:r>
            <a:r>
              <a:rPr lang="en-US" dirty="0"/>
              <a:t> wins.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Players cannot drop a disk in a column that is filled.</a:t>
            </a:r>
          </a:p>
          <a:p>
            <a:pPr lvl="1"/>
            <a:r>
              <a:rPr lang="en-US" dirty="0"/>
              <a:t>Once all slots are filled, no more moves can be made. The game is finished and no player wins.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87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7AF2-4276-4FDC-B1A2-291469AD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78CC-96CA-4A7E-9201-CED917AD2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38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Disks</a:t>
            </a:r>
          </a:p>
          <a:p>
            <a:pPr lvl="2"/>
            <a:r>
              <a:rPr lang="en-US" dirty="0"/>
              <a:t>Player 1 – red</a:t>
            </a:r>
          </a:p>
          <a:p>
            <a:pPr lvl="2"/>
            <a:r>
              <a:rPr lang="en-US" dirty="0"/>
              <a:t>Player 2 - yellow</a:t>
            </a:r>
          </a:p>
          <a:p>
            <a:pPr lvl="1"/>
            <a:r>
              <a:rPr lang="en-US" dirty="0"/>
              <a:t>Board</a:t>
            </a:r>
          </a:p>
          <a:p>
            <a:pPr lvl="2"/>
            <a:r>
              <a:rPr lang="en-US" dirty="0"/>
              <a:t>Width – 7 slots</a:t>
            </a:r>
          </a:p>
          <a:p>
            <a:pPr lvl="2"/>
            <a:r>
              <a:rPr lang="en-US" dirty="0"/>
              <a:t>Height – 6 slots</a:t>
            </a:r>
          </a:p>
          <a:p>
            <a:pPr lvl="1"/>
            <a:r>
              <a:rPr lang="en-US" dirty="0"/>
              <a:t>Start Button</a:t>
            </a:r>
          </a:p>
          <a:p>
            <a:pPr lvl="1"/>
            <a:r>
              <a:rPr lang="en-US" dirty="0"/>
              <a:t>Play Again Button</a:t>
            </a:r>
          </a:p>
          <a:p>
            <a:pPr lvl="1"/>
            <a:r>
              <a:rPr lang="en-US" dirty="0"/>
              <a:t>Help Button</a:t>
            </a:r>
          </a:p>
          <a:p>
            <a:pPr lvl="1"/>
            <a:r>
              <a:rPr lang="en-US" dirty="0"/>
              <a:t>Exit Button</a:t>
            </a:r>
          </a:p>
          <a:p>
            <a:pPr lvl="1"/>
            <a:r>
              <a:rPr lang="en-US" dirty="0"/>
              <a:t>Close Window Button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Start View</a:t>
            </a:r>
          </a:p>
          <a:p>
            <a:pPr lvl="1"/>
            <a:r>
              <a:rPr lang="en-US" dirty="0"/>
              <a:t>Help View</a:t>
            </a:r>
          </a:p>
          <a:p>
            <a:pPr lvl="1"/>
            <a:r>
              <a:rPr lang="en-US" dirty="0"/>
              <a:t>Game Play View</a:t>
            </a:r>
          </a:p>
          <a:p>
            <a:pPr lvl="1"/>
            <a:r>
              <a:rPr lang="en-US" dirty="0"/>
              <a:t>End 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35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BD11-EEA8-4932-9487-3F97E72F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Start View</a:t>
            </a:r>
            <a:endParaRPr lang="en-CA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F0CCE6-A04F-4FC1-8AA9-630030BB79F8}"/>
              </a:ext>
            </a:extLst>
          </p:cNvPr>
          <p:cNvGrpSpPr/>
          <p:nvPr/>
        </p:nvGrpSpPr>
        <p:grpSpPr>
          <a:xfrm>
            <a:off x="1903953" y="1346245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69499-FA82-47EB-AF1A-FEA577C17922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D59F1B-1A9E-4CAC-B416-FF78C407DE57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CA2BC5-E23F-489C-94AC-06CE1BAC9903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37F8689-E5A0-4EC3-A299-A2C38637EE8C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58671-D367-48CF-BBDB-33E37FDF1EAE}"/>
                </a:ext>
              </a:extLst>
            </p:cNvPr>
            <p:cNvSpPr txBox="1"/>
            <p:nvPr/>
          </p:nvSpPr>
          <p:spPr>
            <a:xfrm>
              <a:off x="3657600" y="2611677"/>
              <a:ext cx="44154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4-to-Connect</a:t>
              </a:r>
              <a:endParaRPr lang="en-CA" sz="50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430BA5-0944-4069-882A-EF4307B2385C}"/>
                </a:ext>
              </a:extLst>
            </p:cNvPr>
            <p:cNvSpPr/>
            <p:nvPr/>
          </p:nvSpPr>
          <p:spPr>
            <a:xfrm>
              <a:off x="4789637" y="4010200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132F00-0681-4E38-96D1-3BF1A3E6E9D8}"/>
                </a:ext>
              </a:extLst>
            </p:cNvPr>
            <p:cNvSpPr/>
            <p:nvPr/>
          </p:nvSpPr>
          <p:spPr>
            <a:xfrm>
              <a:off x="4789637" y="4735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C8AE97-370D-4745-B489-3899B08359B3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87D88-4395-4BA5-AF35-1686C9A5EE0A}"/>
                </a:ext>
              </a:extLst>
            </p:cNvPr>
            <p:cNvSpPr/>
            <p:nvPr/>
          </p:nvSpPr>
          <p:spPr>
            <a:xfrm>
              <a:off x="4789637" y="5467611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7B3-7AC8-45E1-A840-7C210FB8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372F76-6B0F-4A87-9148-1A93BC724BB7}"/>
              </a:ext>
            </a:extLst>
          </p:cNvPr>
          <p:cNvGrpSpPr/>
          <p:nvPr/>
        </p:nvGrpSpPr>
        <p:grpSpPr>
          <a:xfrm>
            <a:off x="2135685" y="1421401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552B10-C155-45C0-AB90-CAA664C0DB66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401907-C718-4D55-AC8F-5EDA4319B32B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72C14-8D26-4096-9840-F6337CFC1E22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0E094B84-679F-449B-B5D2-7D74DCDAC7FD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73647E-B6A1-4ED9-8706-71F698961CB7}"/>
                </a:ext>
              </a:extLst>
            </p:cNvPr>
            <p:cNvSpPr/>
            <p:nvPr/>
          </p:nvSpPr>
          <p:spPr>
            <a:xfrm>
              <a:off x="2197796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CA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D20EEC-328A-46F1-8367-F081C5B7D6DF}"/>
                </a:ext>
              </a:extLst>
            </p:cNvPr>
            <p:cNvSpPr/>
            <p:nvPr/>
          </p:nvSpPr>
          <p:spPr>
            <a:xfrm>
              <a:off x="7697244" y="5532112"/>
              <a:ext cx="1222332" cy="507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Exit</a:t>
              </a:r>
              <a:endParaRPr lang="en-CA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329672-BFCF-4A16-A62E-A65B3CC92EFB}"/>
              </a:ext>
            </a:extLst>
          </p:cNvPr>
          <p:cNvSpPr txBox="1"/>
          <p:nvPr/>
        </p:nvSpPr>
        <p:spPr>
          <a:xfrm>
            <a:off x="2192056" y="1916617"/>
            <a:ext cx="728388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4-to-Connect is a computer program based on the classic game Connect 4. To begin playing, press the start button.</a:t>
            </a:r>
          </a:p>
          <a:p>
            <a:endParaRPr lang="en-CA" sz="1650" b="1" dirty="0"/>
          </a:p>
          <a:p>
            <a:r>
              <a:rPr lang="en-CA" sz="1650" b="1" dirty="0"/>
              <a:t>How to Play</a:t>
            </a:r>
          </a:p>
          <a:p>
            <a:r>
              <a:rPr lang="en-CA" sz="1650" dirty="0"/>
              <a:t>This game requires two players, a 7x6 board and disks that are either red or yellow. Players take turns dropping disks into columns until a player wins or no more moves are possible. To win, a player must have made 4 disks of their colour be in a row, column or diagonal. The game is a tie when all 42 slots are filled with disks.</a:t>
            </a:r>
            <a:endParaRPr lang="en-CA" sz="1650" b="1" dirty="0"/>
          </a:p>
          <a:p>
            <a:endParaRPr lang="en-CA" sz="1650" dirty="0"/>
          </a:p>
          <a:p>
            <a:r>
              <a:rPr lang="en-CA" sz="1650" b="1" dirty="0"/>
              <a:t>Controls</a:t>
            </a:r>
          </a:p>
          <a:p>
            <a:r>
              <a:rPr lang="en-CA" sz="1650" dirty="0"/>
              <a:t>The first player to make a move will be player 1 and have a red disk. When it is your turn to make a move, click the a unfilled column that you would like to drop a disk in. The disk representing your colour will appear in the last empty slot of the column and the other player can then make a move.</a:t>
            </a:r>
          </a:p>
        </p:txBody>
      </p:sp>
    </p:spTree>
    <p:extLst>
      <p:ext uri="{BB962C8B-B14F-4D97-AF65-F5344CB8AC3E}">
        <p14:creationId xmlns:p14="http://schemas.microsoft.com/office/powerpoint/2010/main" val="30214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023-1EE8-4DA9-A16D-66B7A503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6"/>
            <a:ext cx="10515600" cy="1325563"/>
          </a:xfrm>
        </p:spPr>
        <p:txBody>
          <a:bodyPr/>
          <a:lstStyle/>
          <a:p>
            <a:r>
              <a:rPr lang="en-US" dirty="0"/>
              <a:t>Play View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864D19-5D3E-4268-871E-359ABC71A6C2}"/>
              </a:ext>
            </a:extLst>
          </p:cNvPr>
          <p:cNvGrpSpPr/>
          <p:nvPr/>
        </p:nvGrpSpPr>
        <p:grpSpPr>
          <a:xfrm>
            <a:off x="1877761" y="1480215"/>
            <a:ext cx="7340254" cy="4998188"/>
            <a:chOff x="1903953" y="1346245"/>
            <a:chExt cx="7340254" cy="49981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E1D06B-B9E5-4818-9E33-17894FAE5217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B5652A-53E0-478B-B520-256CFB331EFD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2F2C7-5FE2-4ED7-82B6-1C5964894D21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257FE375-D6D9-47D9-B3C1-DC0A921C332E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BCE33F-B371-4F13-9277-41AD07DD2CD5}"/>
              </a:ext>
            </a:extLst>
          </p:cNvPr>
          <p:cNvGrpSpPr/>
          <p:nvPr/>
        </p:nvGrpSpPr>
        <p:grpSpPr>
          <a:xfrm>
            <a:off x="3300605" y="2293698"/>
            <a:ext cx="4494569" cy="3443224"/>
            <a:chOff x="3319394" y="2383075"/>
            <a:chExt cx="4672211" cy="357931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93568F-7E47-4280-AA80-E2F195AA544C}"/>
                </a:ext>
              </a:extLst>
            </p:cNvPr>
            <p:cNvSpPr/>
            <p:nvPr/>
          </p:nvSpPr>
          <p:spPr>
            <a:xfrm>
              <a:off x="3319394" y="2383075"/>
              <a:ext cx="4672211" cy="35793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CD8FDD-09A3-4211-9FB9-65AB2F0D5C65}"/>
                </a:ext>
              </a:extLst>
            </p:cNvPr>
            <p:cNvGrpSpPr/>
            <p:nvPr/>
          </p:nvGrpSpPr>
          <p:grpSpPr>
            <a:xfrm>
              <a:off x="3555825" y="2482812"/>
              <a:ext cx="4175515" cy="458608"/>
              <a:chOff x="3555825" y="2482812"/>
              <a:chExt cx="4175515" cy="4586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DE7C419-6D15-412D-882D-DE8BA17A7827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200D9A-436B-416A-925F-D4BCEF49251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2560BC-2AF0-47F3-AEBF-A9861F9D0A1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D8BCE0-8E85-4F1B-BB4A-D56EA611FB10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27CC34-E6C3-4769-9E8D-9A16DFA0DECA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BF0BA71-D536-4CFB-B9DB-E1B30AB44962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982E955-5913-42DF-8E41-4490EA7E7477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966B52-C96F-49AB-AAF3-77B14393DEEF}"/>
                </a:ext>
              </a:extLst>
            </p:cNvPr>
            <p:cNvGrpSpPr/>
            <p:nvPr/>
          </p:nvGrpSpPr>
          <p:grpSpPr>
            <a:xfrm>
              <a:off x="3555825" y="3048828"/>
              <a:ext cx="4175515" cy="458608"/>
              <a:chOff x="3555825" y="2482812"/>
              <a:chExt cx="4175515" cy="45860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EC7C1CC-31A6-49F5-8128-272020C6BF1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90A5A34-7090-4AC0-AE18-54F0F9C01CF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94E0A32-4143-46AD-8895-45C94C99972F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244B69-E159-41D6-A710-D26D1BC00219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8999685-40B8-4F9B-ADB3-E384F8D2839F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FB2120E-2E8B-43D6-9B74-77DB3E558593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AD09A0F-99AE-448C-B71E-EE551D0D7F63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BFA190-EB38-4874-BEB1-4A5C5456D229}"/>
                </a:ext>
              </a:extLst>
            </p:cNvPr>
            <p:cNvGrpSpPr/>
            <p:nvPr/>
          </p:nvGrpSpPr>
          <p:grpSpPr>
            <a:xfrm>
              <a:off x="3567741" y="3616646"/>
              <a:ext cx="4175515" cy="458608"/>
              <a:chOff x="3555825" y="2482812"/>
              <a:chExt cx="4175515" cy="45860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871DA29-4FD8-4C71-96D8-95F88DB31036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58F280-8EE9-4AD4-8DEC-93C9B52B6314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6AEA6B-4543-4263-B222-65D1623D705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1E26DB-65BC-4B72-83BF-88A755223B6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A72D895-8E6A-4C86-9786-AAA19E80E1E9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0CBA3A-A995-4F39-BA0C-A68CB283C594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9C005F3-D8C7-4626-8E10-8B6C0514E64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F8F761-1B38-44C8-979E-409CEC2A277C}"/>
                </a:ext>
              </a:extLst>
            </p:cNvPr>
            <p:cNvGrpSpPr/>
            <p:nvPr/>
          </p:nvGrpSpPr>
          <p:grpSpPr>
            <a:xfrm>
              <a:off x="3567741" y="4238511"/>
              <a:ext cx="4175515" cy="458608"/>
              <a:chOff x="3555825" y="2482812"/>
              <a:chExt cx="4175515" cy="4586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0D59FDE-F369-4D31-81A1-D916000D3DD2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082353C-7834-4E14-99D3-CE65DCDBF049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B8B6BD-BC4F-497E-847C-A6E531659478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2C108BD-740E-44E2-8B71-58FDE82D2704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22DA0F-0EF1-46B2-B85B-B04F014465D5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58C74B-8AB8-44FB-B556-AFD1F57DF6E9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FB45A7-2CDB-4C34-A921-6BF20BBC30CF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53E1D91-5400-406B-BB89-8EFB14A898E1}"/>
                </a:ext>
              </a:extLst>
            </p:cNvPr>
            <p:cNvGrpSpPr/>
            <p:nvPr/>
          </p:nvGrpSpPr>
          <p:grpSpPr>
            <a:xfrm>
              <a:off x="3570112" y="4822406"/>
              <a:ext cx="4175515" cy="458608"/>
              <a:chOff x="3555825" y="2482812"/>
              <a:chExt cx="4175515" cy="45860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26CC507-CC1D-445B-92F1-C242F3561684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95627D9-D33A-493B-BB44-FFEEAC04C46A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E5618F-F845-4DC2-9DE0-3EC0535052E9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48606BC-1E80-4EC6-966D-1EF6B0B0D421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BED1DE7-65A6-4954-86AF-41637EFB19E7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A0C419-B775-48EA-8595-995E168AF60E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DF7B18D-26C9-470E-970B-01C29B58D90D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C7843BD-9062-4608-929F-0D47719C0CDB}"/>
                </a:ext>
              </a:extLst>
            </p:cNvPr>
            <p:cNvGrpSpPr/>
            <p:nvPr/>
          </p:nvGrpSpPr>
          <p:grpSpPr>
            <a:xfrm>
              <a:off x="3567741" y="5398631"/>
              <a:ext cx="4175515" cy="458608"/>
              <a:chOff x="3555825" y="2482812"/>
              <a:chExt cx="4175515" cy="4586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2C1604-EA4B-4C6B-8BCD-BD71F35AD3DC}"/>
                  </a:ext>
                </a:extLst>
              </p:cNvPr>
              <p:cNvSpPr/>
              <p:nvPr/>
            </p:nvSpPr>
            <p:spPr>
              <a:xfrm>
                <a:off x="3555825" y="2484619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2D9DAE6-A141-40BC-A132-126324FD4C63}"/>
                  </a:ext>
                </a:extLst>
              </p:cNvPr>
              <p:cNvSpPr/>
              <p:nvPr/>
            </p:nvSpPr>
            <p:spPr>
              <a:xfrm>
                <a:off x="4167862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8E3BBC-6281-42DD-96A3-7AA19C42BBF7}"/>
                  </a:ext>
                </a:extLst>
              </p:cNvPr>
              <p:cNvSpPr/>
              <p:nvPr/>
            </p:nvSpPr>
            <p:spPr>
              <a:xfrm>
                <a:off x="4798013" y="2484615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6BFB38-C235-4CDA-A1BF-70EF64763785}"/>
                  </a:ext>
                </a:extLst>
              </p:cNvPr>
              <p:cNvSpPr/>
              <p:nvPr/>
            </p:nvSpPr>
            <p:spPr>
              <a:xfrm>
                <a:off x="5377144" y="2484616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95AA1D1-2529-4CE1-8131-68D6C7A63474}"/>
                  </a:ext>
                </a:extLst>
              </p:cNvPr>
              <p:cNvSpPr/>
              <p:nvPr/>
            </p:nvSpPr>
            <p:spPr>
              <a:xfrm>
                <a:off x="6007295" y="2484614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A62CF8-FB27-4562-AC4E-9226DD6ED35A}"/>
                  </a:ext>
                </a:extLst>
              </p:cNvPr>
              <p:cNvSpPr/>
              <p:nvPr/>
            </p:nvSpPr>
            <p:spPr>
              <a:xfrm>
                <a:off x="6668366" y="2482812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5ACF7E0-49AC-4149-82B3-0B1D37F5F579}"/>
                  </a:ext>
                </a:extLst>
              </p:cNvPr>
              <p:cNvSpPr/>
              <p:nvPr/>
            </p:nvSpPr>
            <p:spPr>
              <a:xfrm>
                <a:off x="7280403" y="2490483"/>
                <a:ext cx="450937" cy="45093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0624373-D597-485C-9070-D22334407DE8}"/>
              </a:ext>
            </a:extLst>
          </p:cNvPr>
          <p:cNvSpPr txBox="1"/>
          <p:nvPr/>
        </p:nvSpPr>
        <p:spPr>
          <a:xfrm>
            <a:off x="2469617" y="5887762"/>
            <a:ext cx="61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___ , it is your turn!</a:t>
            </a:r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FF01C6-8E83-4090-8588-1972887DEEB7}"/>
              </a:ext>
            </a:extLst>
          </p:cNvPr>
          <p:cNvSpPr txBox="1"/>
          <p:nvPr/>
        </p:nvSpPr>
        <p:spPr>
          <a:xfrm>
            <a:off x="10520877" y="1152644"/>
            <a:ext cx="10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  <a:endParaRPr lang="en-C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6306C0-24BF-4546-A2B9-39CB26B1A10E}"/>
              </a:ext>
            </a:extLst>
          </p:cNvPr>
          <p:cNvSpPr txBox="1"/>
          <p:nvPr/>
        </p:nvSpPr>
        <p:spPr>
          <a:xfrm>
            <a:off x="10530029" y="2646148"/>
            <a:ext cx="102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  <a:endParaRPr lang="en-CA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476AD4-1567-413A-B583-8B4365D6AD29}"/>
              </a:ext>
            </a:extLst>
          </p:cNvPr>
          <p:cNvSpPr/>
          <p:nvPr/>
        </p:nvSpPr>
        <p:spPr>
          <a:xfrm>
            <a:off x="10806140" y="1664881"/>
            <a:ext cx="433792" cy="4337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0025B6-1F3E-4251-8D0F-D1290F37A1D8}"/>
              </a:ext>
            </a:extLst>
          </p:cNvPr>
          <p:cNvSpPr/>
          <p:nvPr/>
        </p:nvSpPr>
        <p:spPr>
          <a:xfrm>
            <a:off x="10808133" y="3364345"/>
            <a:ext cx="433792" cy="4337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3E430A3-7F81-4BB8-9A86-560BD480FFC2}"/>
              </a:ext>
            </a:extLst>
          </p:cNvPr>
          <p:cNvSpPr/>
          <p:nvPr/>
        </p:nvSpPr>
        <p:spPr>
          <a:xfrm>
            <a:off x="2078273" y="5658999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ACC5A64-ED4F-4C58-8855-DF26FA6FE9F1}"/>
              </a:ext>
            </a:extLst>
          </p:cNvPr>
          <p:cNvSpPr/>
          <p:nvPr/>
        </p:nvSpPr>
        <p:spPr>
          <a:xfrm>
            <a:off x="7908546" y="5565124"/>
            <a:ext cx="1222332" cy="507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01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1953-8720-4904-AF36-EBE0B94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View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38A6DC-FF50-47EC-99CB-A1070311BC67}"/>
              </a:ext>
            </a:extLst>
          </p:cNvPr>
          <p:cNvGrpSpPr/>
          <p:nvPr/>
        </p:nvGrpSpPr>
        <p:grpSpPr>
          <a:xfrm>
            <a:off x="2298523" y="1390086"/>
            <a:ext cx="7891401" cy="5010633"/>
            <a:chOff x="1903953" y="1346245"/>
            <a:chExt cx="7891401" cy="50106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96B43C-5457-40FF-B3CD-78F52EB636B3}"/>
                </a:ext>
              </a:extLst>
            </p:cNvPr>
            <p:cNvSpPr/>
            <p:nvPr/>
          </p:nvSpPr>
          <p:spPr>
            <a:xfrm>
              <a:off x="1903954" y="1390389"/>
              <a:ext cx="7340253" cy="49540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27F163-CBB3-4CB6-806E-B302DB12330A}"/>
                </a:ext>
              </a:extLst>
            </p:cNvPr>
            <p:cNvSpPr/>
            <p:nvPr/>
          </p:nvSpPr>
          <p:spPr>
            <a:xfrm>
              <a:off x="1903953" y="1390389"/>
              <a:ext cx="7340253" cy="300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A1A1AE-5E79-40C7-9840-B34F2F845C9F}"/>
                </a:ext>
              </a:extLst>
            </p:cNvPr>
            <p:cNvSpPr txBox="1"/>
            <p:nvPr/>
          </p:nvSpPr>
          <p:spPr>
            <a:xfrm>
              <a:off x="1960324" y="1346245"/>
              <a:ext cx="169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 to Connect</a:t>
              </a:r>
              <a:endParaRPr lang="en-CA" b="1" dirty="0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F1BCBAD5-0537-4F85-A1C8-1BB9D29BC37B}"/>
                </a:ext>
              </a:extLst>
            </p:cNvPr>
            <p:cNvSpPr/>
            <p:nvPr/>
          </p:nvSpPr>
          <p:spPr>
            <a:xfrm rot="18715618">
              <a:off x="8858964" y="1371204"/>
              <a:ext cx="319414" cy="319414"/>
            </a:xfrm>
            <a:prstGeom prst="plus">
              <a:avLst>
                <a:gd name="adj" fmla="val 3872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E07C9D-0D25-4394-9770-2836B69D0908}"/>
                </a:ext>
              </a:extLst>
            </p:cNvPr>
            <p:cNvSpPr txBox="1"/>
            <p:nvPr/>
          </p:nvSpPr>
          <p:spPr>
            <a:xfrm>
              <a:off x="3930037" y="3241946"/>
              <a:ext cx="526719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i="1" dirty="0"/>
                <a:t>Thanks for playing!</a:t>
              </a:r>
              <a:endParaRPr lang="en-CA" sz="2500" i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0B0B6-2BBD-46E7-810D-63B243C0F59E}"/>
                </a:ext>
              </a:extLst>
            </p:cNvPr>
            <p:cNvSpPr/>
            <p:nvPr/>
          </p:nvSpPr>
          <p:spPr>
            <a:xfrm>
              <a:off x="3079831" y="4188735"/>
              <a:ext cx="1379431" cy="5725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 Again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4C886D-17C9-4536-8D5B-A68C86B2DF3D}"/>
                </a:ext>
              </a:extLst>
            </p:cNvPr>
            <p:cNvSpPr txBox="1"/>
            <p:nvPr/>
          </p:nvSpPr>
          <p:spPr>
            <a:xfrm>
              <a:off x="7628351" y="4879550"/>
              <a:ext cx="216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Creators</a:t>
              </a:r>
            </a:p>
            <a:p>
              <a:r>
                <a:rPr lang="en-US" dirty="0"/>
                <a:t>Calvin </a:t>
              </a:r>
              <a:r>
                <a:rPr lang="en-US" dirty="0" err="1"/>
                <a:t>Vadivelu</a:t>
              </a:r>
              <a:endParaRPr lang="en-US" dirty="0"/>
            </a:p>
            <a:p>
              <a:r>
                <a:rPr lang="en-US" dirty="0"/>
                <a:t>Gen Tomita</a:t>
              </a:r>
            </a:p>
            <a:p>
              <a:r>
                <a:rPr lang="en-US" dirty="0"/>
                <a:t>Hafsah </a:t>
              </a:r>
              <a:r>
                <a:rPr lang="en-US" dirty="0" err="1"/>
                <a:t>Moalim</a:t>
              </a:r>
              <a:endParaRPr lang="en-US" dirty="0"/>
            </a:p>
            <a:p>
              <a:r>
                <a:rPr lang="en-US" dirty="0" err="1"/>
                <a:t>Ilija</a:t>
              </a:r>
              <a:r>
                <a:rPr lang="en-US" dirty="0"/>
                <a:t> </a:t>
              </a:r>
              <a:r>
                <a:rPr lang="en-US" dirty="0" err="1"/>
                <a:t>Zivkovic</a:t>
              </a:r>
              <a:endParaRPr lang="en-CA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A4EE00-C816-4B48-AF29-3151C6817BCF}"/>
              </a:ext>
            </a:extLst>
          </p:cNvPr>
          <p:cNvSpPr txBox="1"/>
          <p:nvPr/>
        </p:nvSpPr>
        <p:spPr>
          <a:xfrm>
            <a:off x="2298523" y="5575464"/>
            <a:ext cx="5110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Fair dealing for the purpose of research, private study, education, parody or satire does not infringe copyright under Canada’s Copyright Act.</a:t>
            </a:r>
            <a:endParaRPr lang="en-CA" sz="1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C42487-BBA6-45EA-A111-C584BE879BB5}"/>
              </a:ext>
            </a:extLst>
          </p:cNvPr>
          <p:cNvSpPr/>
          <p:nvPr/>
        </p:nvSpPr>
        <p:spPr>
          <a:xfrm>
            <a:off x="6486913" y="4232576"/>
            <a:ext cx="1379431" cy="57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AE2DB-1760-4401-B2FD-168A40D569E1}"/>
              </a:ext>
            </a:extLst>
          </p:cNvPr>
          <p:cNvSpPr txBox="1"/>
          <p:nvPr/>
        </p:nvSpPr>
        <p:spPr>
          <a:xfrm>
            <a:off x="3629412" y="2405363"/>
            <a:ext cx="52671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/>
              <a:t>Player __ won!</a:t>
            </a:r>
            <a:endParaRPr lang="en-CA" sz="5000" i="1" dirty="0"/>
          </a:p>
        </p:txBody>
      </p:sp>
    </p:spTree>
    <p:extLst>
      <p:ext uri="{BB962C8B-B14F-4D97-AF65-F5344CB8AC3E}">
        <p14:creationId xmlns:p14="http://schemas.microsoft.com/office/powerpoint/2010/main" val="13135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C1B3-CBE8-4219-9773-16C6751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GUI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8CF7-A09E-4346-8A0A-82F08B8E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8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F053-0211-4356-87B2-E9A0BC5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79FF-5D92-42BB-A6F9-C4850BBD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03"/>
            <a:ext cx="10515600" cy="486327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Pygame</a:t>
            </a:r>
            <a:r>
              <a:rPr lang="en-US" dirty="0"/>
              <a:t> display surface represents the screen of the game.</a:t>
            </a:r>
          </a:p>
          <a:p>
            <a:r>
              <a:rPr lang="en-US" dirty="0"/>
              <a:t>Display Surface</a:t>
            </a:r>
          </a:p>
          <a:p>
            <a:pPr lvl="1"/>
            <a:r>
              <a:rPr lang="en-US" dirty="0"/>
              <a:t>Display Surface Major Update 1 – Start View</a:t>
            </a:r>
          </a:p>
          <a:p>
            <a:pPr lvl="2"/>
            <a:r>
              <a:rPr lang="en-US" dirty="0"/>
              <a:t>Start, Help and Exit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2 – Help View</a:t>
            </a:r>
          </a:p>
          <a:p>
            <a:pPr lvl="2"/>
            <a:r>
              <a:rPr lang="en-US" dirty="0"/>
              <a:t>Start and Exit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pPr lvl="1"/>
            <a:r>
              <a:rPr lang="en-US" dirty="0"/>
              <a:t>Display Surface Major Update 3 – Play View</a:t>
            </a:r>
          </a:p>
          <a:p>
            <a:pPr lvl="2"/>
            <a:r>
              <a:rPr lang="en-US" dirty="0"/>
              <a:t>Help and Exit Button</a:t>
            </a:r>
          </a:p>
          <a:p>
            <a:pPr lvl="2"/>
            <a:r>
              <a:rPr lang="en-US" dirty="0"/>
              <a:t>Board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Multiple updates</a:t>
            </a:r>
          </a:p>
          <a:p>
            <a:pPr lvl="1"/>
            <a:r>
              <a:rPr lang="en-US" dirty="0"/>
              <a:t>Display Surface Major Update 4 – End View</a:t>
            </a:r>
          </a:p>
          <a:p>
            <a:pPr lvl="2"/>
            <a:r>
              <a:rPr lang="en-US" dirty="0"/>
              <a:t>Play Again and Help Button</a:t>
            </a:r>
          </a:p>
          <a:p>
            <a:pPr lvl="2"/>
            <a:r>
              <a:rPr lang="en-US" dirty="0"/>
              <a:t>Text Fields</a:t>
            </a:r>
          </a:p>
          <a:p>
            <a:pPr lvl="2"/>
            <a:r>
              <a:rPr lang="en-US" dirty="0"/>
              <a:t>Few updates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75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542</Words>
  <Application>Microsoft Office PowerPoint</Application>
  <PresentationFormat>Widescreen</PresentationFormat>
  <Paragraphs>96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Game Mechanics</vt:lpstr>
      <vt:lpstr>Game Features</vt:lpstr>
      <vt:lpstr>Start View</vt:lpstr>
      <vt:lpstr>Help View</vt:lpstr>
      <vt:lpstr>Play View</vt:lpstr>
      <vt:lpstr>End View</vt:lpstr>
      <vt:lpstr>Importance of GUI</vt:lpstr>
      <vt:lpstr>GUI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Purple Lemons</dc:creator>
  <cp:lastModifiedBy>Purple Lemons</cp:lastModifiedBy>
  <cp:revision>126</cp:revision>
  <dcterms:created xsi:type="dcterms:W3CDTF">2019-10-20T18:16:47Z</dcterms:created>
  <dcterms:modified xsi:type="dcterms:W3CDTF">2019-10-21T02:43:40Z</dcterms:modified>
</cp:coreProperties>
</file>