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258bdc6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258bdc6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2d3dcd8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2d3dcd8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d3dcd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d3dcd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2d3dcd8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2d3dcd8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2d3dcd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2d3dcd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2d3dcd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2d3dcd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89500" y="204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Four on Python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455902" y="3035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Board Class material by </a:t>
            </a:r>
            <a:r>
              <a:rPr lang="en-CA" dirty="0" err="1"/>
              <a:t>Ilija</a:t>
            </a:r>
            <a:r>
              <a:rPr lang="en-CA" dirty="0"/>
              <a:t> (</a:t>
            </a:r>
            <a:r>
              <a:rPr lang="en-CA"/>
              <a:t>1.5-2 min)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72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Class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170350"/>
            <a:ext cx="7927800" cy="4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2 Player Characters (each a final Strings) represents the player piece names. Called P1 and P2.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Empty Character (final String) represents an empty space. Called EMPTY.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Dimension for length and width (each an int). Called dim_length, dim_width.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Board Grid (nested list of Strings with depth 2) represents the actual board containing represented pieces.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58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Class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10941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move_left() -&gt; None: Player moves drop spot one column to the left.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move_right() -&gt; None: Player moves drop spot one column to the right.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whos_turn() -&gt; Player: Who is making the move?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(4) drop() -&gt; None: Player drops the piece. The player’s character is placed in the lowest empty spot in that column.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(5) check_for_win() -&gt; Boolean: Check whether the player wins. Go through the board and see if there is a row, column or diagonal of four consecutive pieces of the same player.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(6) valid_move() -&gt; Boolean: Check if the player’s requested drop position is in accordance to the game rules and fits in the nested list grid.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and Player classes will be the hardest implementations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448500" y="3467725"/>
            <a:ext cx="22470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Here’s why...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71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Consideration or Edge Cases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32575"/>
            <a:ext cx="76887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Board class will have functions that address the complications of accessing and manipulating a grid.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Ex.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Checking for a ‘Connect-4’ in a corner, an edge, or the center of a board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moves are within the dimensions of the game board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a player tries to drop a piece in a filled up column?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a player tries to break the game with invalid inputs or commands?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can the privacy of the methods be maintained?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633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Valid_move Pseudo Code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382400"/>
            <a:ext cx="76887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Parameter will be the drop position(column number) of the current player playing.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0 &lt;= position(int) &lt;= dimension of columns - 1:</a:t>
            </a:r>
            <a:endParaRPr sz="18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there is an empty space in the column:  (harder to access)</a:t>
            </a:r>
            <a:endParaRPr sz="18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return True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Else: </a:t>
            </a:r>
            <a:endParaRPr sz="180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return False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7650" y="571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Check_for_win Pseudo Code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91750" y="1369975"/>
            <a:ext cx="8675100" cy="2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every row of the grid: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For every column of the grid: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For every possible row direction according to spot: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For every possible column direction according to spot: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	Follow the direction and check for four consecutive P1 or P2</a:t>
            </a:r>
            <a:endParaRPr sz="1800"/>
          </a:p>
          <a:p>
            <a:pPr marL="13716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there is a ‘Connect-4’ and it belong to whos_turn: Return True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Anything else will return false.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Raleway</vt:lpstr>
      <vt:lpstr>Arial</vt:lpstr>
      <vt:lpstr>Calibri</vt:lpstr>
      <vt:lpstr>Streamline</vt:lpstr>
      <vt:lpstr>Connect Four on Python</vt:lpstr>
      <vt:lpstr>Board Class </vt:lpstr>
      <vt:lpstr>Board Class</vt:lpstr>
      <vt:lpstr>Board and Player classes will be the hardest implementations</vt:lpstr>
      <vt:lpstr>Board Consideration or Edge Cases</vt:lpstr>
      <vt:lpstr>Valid_move Pseudo Code</vt:lpstr>
      <vt:lpstr>Check_for_win 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 on Python</dc:title>
  <cp:lastModifiedBy>ils.zivkovic@gmail.com</cp:lastModifiedBy>
  <cp:revision>1</cp:revision>
  <dcterms:modified xsi:type="dcterms:W3CDTF">2019-10-20T20:07:51Z</dcterms:modified>
</cp:coreProperties>
</file>