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8d17085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d1708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8d17085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8d17085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8d17085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8d17085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8d17085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d17085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Connect Four Game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Hafsah, Gen, Yao, Ilija and Calvin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Incentive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set out to achieve a new goal: creating an actual connect four game.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Sure it’s like “re-inventing the wheel”, however, we would learn how to implement it. We gain more insight and a better perspective in coding the game.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We all know the rules, we played this game as kids. But how do we actually code it out? How do we arrange the visuals and design the classes and actually implement it? We pick up on all the little details that mattered to deliver this experience.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It was a new challenge that we had to overcome, starting with our basic knowledge of python and the game rules.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