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699A4413-DEE4-47D1-AEAC-880AC012FB16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CA" sz="2600" spc="-1" strike="noStrike">
                <a:latin typeface="Arial"/>
              </a:rPr>
              <a:t>What Connect Four is and how it is played</a:t>
            </a:r>
            <a:endParaRPr b="0" lang="en-CA" sz="2600" spc="-1" strike="noStrike">
              <a:latin typeface="Arial"/>
            </a:endParaRPr>
          </a:p>
          <a:p>
            <a:r>
              <a:rPr b="0" lang="en-CA" sz="2600" spc="-1" strike="noStrike">
                <a:latin typeface="Arial"/>
              </a:rPr>
              <a:t>How we plan on implementing our version of Connect 4 using Python.</a:t>
            </a:r>
            <a:endParaRPr b="0" lang="en-CA" sz="2600" spc="-1" strike="noStrike">
              <a:latin typeface="Arial"/>
            </a:endParaRPr>
          </a:p>
          <a:p>
            <a:r>
              <a:rPr b="0" lang="en-CA" sz="2600" spc="-1" strike="noStrike">
                <a:latin typeface="Arial"/>
              </a:rPr>
              <a:t>Some of the larger components in the game and why they are important.</a:t>
            </a:r>
            <a:endParaRPr b="0" lang="en-CA" sz="2600" spc="-1" strike="noStrike">
              <a:latin typeface="Arial"/>
            </a:endParaRPr>
          </a:p>
          <a:p>
            <a:r>
              <a:rPr b="0" lang="en-CA" sz="2600" spc="-1" strike="noStrike">
                <a:latin typeface="Arial"/>
              </a:rPr>
              <a:t>Some difficulties we expect to encounter and how we are planning to tackle them.</a:t>
            </a:r>
            <a:endParaRPr b="0" lang="en-CA" sz="2600" spc="-1" strike="noStrike">
              <a:latin typeface="Arial"/>
            </a:endParaRPr>
          </a:p>
          <a:p>
            <a:endParaRPr b="0" lang="en-CA" sz="26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396000" y="298440"/>
            <a:ext cx="3600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Connect Four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7920000" y="144000"/>
            <a:ext cx="1728000" cy="172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360360" y="74376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CA" sz="2400" spc="-1" strike="noStrike">
                <a:latin typeface="Arial"/>
                <a:ea typeface="Noto Sans CJK SC"/>
              </a:rPr>
              <a:t>Connect 4 is a fairly simple game in which 2 players alternate dropping their own coloured discs into a 7x6 board – from the top.</a:t>
            </a:r>
            <a:endParaRPr b="0" lang="en-CA" sz="2400" spc="-1" strike="noStrike">
              <a:latin typeface="Arial"/>
            </a:endParaRPr>
          </a:p>
          <a:p>
            <a:endParaRPr b="0" lang="en-CA" sz="2400" spc="-1" strike="noStrike">
              <a:latin typeface="Arial"/>
            </a:endParaRPr>
          </a:p>
          <a:p>
            <a:r>
              <a:rPr b="0" lang="en-CA" sz="2400" spc="-1" strike="noStrike">
                <a:latin typeface="Arial"/>
                <a:ea typeface="Noto Sans CJK SC"/>
              </a:rPr>
              <a:t>Each player is trying to claim victory by connecting 4 of their pieces, either vertically, horizontally, or diagonally, before the other player can do the same.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252000" y="146160"/>
            <a:ext cx="608400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What is Connect Four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6696000" y="3168000"/>
            <a:ext cx="2285280" cy="228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2019-10-20T14:02:25Z</dcterms:created>
  <dc:creator/>
  <dc:description/>
  <dc:language>en-CA</dc:language>
  <cp:lastModifiedBy/>
  <dcterms:modified xsi:type="dcterms:W3CDTF">2019-10-20T16:40:07Z</dcterms:modified>
  <cp:revision>1</cp:revision>
  <dc:subject/>
  <dc:title/>
</cp:coreProperties>
</file>