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86318"/>
  </p:normalViewPr>
  <p:slideViewPr>
    <p:cSldViewPr snapToGrid="0" snapToObjects="1">
      <p:cViewPr varScale="1">
        <p:scale>
          <a:sx n="87" d="100"/>
          <a:sy n="8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9710-1BBD-BF4E-ACF8-1CF54D234B19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E96B-C4FF-0C47-93DF-00BAC250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</a:t>
            </a:r>
            <a:r>
              <a:rPr lang="en-US" dirty="0" err="1" smtClean="0"/>
              <a:t>Emacs</a:t>
            </a:r>
            <a:r>
              <a:rPr lang="en-US" dirty="0" smtClean="0"/>
              <a:t> open the terminal (ctrl-alt-t)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Emacs</a:t>
            </a:r>
            <a:r>
              <a:rPr lang="en-US" dirty="0" smtClean="0"/>
              <a:t>, press enter</a:t>
            </a:r>
          </a:p>
          <a:p>
            <a:endParaRPr lang="en-US" dirty="0"/>
          </a:p>
          <a:p>
            <a:r>
              <a:rPr lang="en-US" dirty="0" smtClean="0"/>
              <a:t>Open file named ‘</a:t>
            </a:r>
            <a:r>
              <a:rPr lang="en-US" dirty="0" err="1" smtClean="0"/>
              <a:t>emacs_tutorial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C-x C-f and find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5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Calendar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M-x calendar: to open calendar mode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d to add event to date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w to add weekly event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m to add monthly event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y to add yearly event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M-x diary to view todays events while editing a buffer.</a:t>
            </a:r>
          </a:p>
        </p:txBody>
      </p:sp>
    </p:spTree>
    <p:extLst>
      <p:ext uri="{BB962C8B-B14F-4D97-AF65-F5344CB8AC3E}">
        <p14:creationId xmlns:p14="http://schemas.microsoft.com/office/powerpoint/2010/main" val="184934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the ‘</a:t>
            </a:r>
            <a:r>
              <a:rPr lang="en-US" dirty="0" err="1" smtClean="0"/>
              <a:t>sample.txt</a:t>
            </a:r>
            <a:r>
              <a:rPr lang="en-US" dirty="0" smtClean="0"/>
              <a:t>’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Navigate through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something at the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event to todays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back to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what events are on 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event buffer</a:t>
            </a:r>
          </a:p>
        </p:txBody>
      </p:sp>
    </p:spTree>
    <p:extLst>
      <p:ext uri="{BB962C8B-B14F-4D97-AF65-F5344CB8AC3E}">
        <p14:creationId xmlns:p14="http://schemas.microsoft.com/office/powerpoint/2010/main" val="16793557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Basic Navigation</vt:lpstr>
      <vt:lpstr>Use of Calendar </vt:lpstr>
      <vt:lpstr>Tasks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Navigation</dc:title>
  <dc:creator>Microsoft Office User</dc:creator>
  <cp:lastModifiedBy>Microsoft Office User</cp:lastModifiedBy>
  <cp:revision>5</cp:revision>
  <dcterms:created xsi:type="dcterms:W3CDTF">2017-02-21T10:18:03Z</dcterms:created>
  <dcterms:modified xsi:type="dcterms:W3CDTF">2017-02-21T11:16:23Z</dcterms:modified>
</cp:coreProperties>
</file>