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8A3F7-94A2-325E-583F-6BAAD4B2E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CA3B8-582A-88B2-0A2E-91F3D7F1D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F9415-AFC0-FCE8-9FBA-9A5434C6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E189-A258-4E8B-AF13-56C8E13DF21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ACD48-6FC4-838F-0629-C0040AE1D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E1148-A10B-4192-0EA4-71F5344D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84E1-F0CF-468B-9DC5-0B14528A6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8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772A-A24D-DC23-3F27-861039ED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FDFF1-E4B3-E534-6D32-289B997E2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3FEBA-7DC1-F6B0-6CE3-5E52A6006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E189-A258-4E8B-AF13-56C8E13DF21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5861E-884F-809E-B092-F9F25C2F1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FB784-8EFE-E291-3D48-2E28C834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84E1-F0CF-468B-9DC5-0B14528A6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8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872894-D46A-A0B1-B496-557ED320B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E38A2-7AA9-F536-9A31-3406CA469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21DA1-897E-4CE9-85C0-B8F408202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E189-A258-4E8B-AF13-56C8E13DF21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D7EDF-55FF-A401-06EF-C4EE62FC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6F71A-1150-1891-796E-78A8E4E1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84E1-F0CF-468B-9DC5-0B14528A6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0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897D-F495-09C6-2D77-37F84DB5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B95F4-9AEA-54AC-B012-BBAACEB54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9BB6C-7229-E992-79AD-83CDD4391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E189-A258-4E8B-AF13-56C8E13DF21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1DDFA-AF1B-5224-1555-7CB11BFF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7DC94-3C51-BEB8-165D-5AE30D84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84E1-F0CF-468B-9DC5-0B14528A6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2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AB4ED-46F9-0D5F-1AA2-30BDD79C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F755D-0880-83DC-6789-0948D1B08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8770B-684A-8936-FA0B-C68CE0764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E189-A258-4E8B-AF13-56C8E13DF21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8D13A-ADF2-3E95-342C-F93CC5964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34641-C3BB-AF0B-3BE2-D7AF2B6E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84E1-F0CF-468B-9DC5-0B14528A6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5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C2D3-EC76-3FCE-9D65-F1C2BBA9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9D829-EBC9-5369-80DE-E31538CEE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D7819-8CE0-D8BA-3B8F-732720A87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DB297-98E3-1E49-A2C1-7F2F1615A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E189-A258-4E8B-AF13-56C8E13DF21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D2D1C-C6FF-3A5C-635D-91FD7F349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A24EE-A25F-6C5E-BE13-0DF82B31C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84E1-F0CF-468B-9DC5-0B14528A6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3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E3E3-5A93-EE8A-2F7C-4EEEEDC9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75E53-9B6F-BBFF-7FED-65707D807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FF670-C719-411D-1B64-916DCB018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A9B63-1CC1-01FC-2C21-8710E16A7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C5A68-830A-C3A0-99CE-F4D4E0EAA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A90E63-3259-21EF-24DE-8908D31C2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E189-A258-4E8B-AF13-56C8E13DF21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9E01F4-A760-6537-D21A-69E66F1D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C4427-43C5-37A9-6ABB-227CCEF7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84E1-F0CF-468B-9DC5-0B14528A6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5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E5CF-1D8C-832B-D844-E61C2924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31B21D-6EB9-8576-5A06-525BC8BA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E189-A258-4E8B-AF13-56C8E13DF21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ED4F1-8DCF-F587-1150-6DADE334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A837B-9775-9229-8FC6-C119EAB7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84E1-F0CF-468B-9DC5-0B14528A6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2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F8CFB9-65E6-F80C-7964-C600C5CB3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E189-A258-4E8B-AF13-56C8E13DF21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A9E47-2D4A-514A-B245-757806D3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626EB-AC38-0CF0-E866-B2944269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84E1-F0CF-468B-9DC5-0B14528A6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6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DEF2D-342F-AAE5-E7E6-54AE0C6D8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D4E9A-4242-4BC1-84E0-C6F770DD8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D1692-AED6-84AD-7D13-38412AF20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83FF3-1BDE-A86D-82FE-A4034E5E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E189-A258-4E8B-AF13-56C8E13DF21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ECA6F-4A35-4BDF-4B90-310BAB8A5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21C62-6885-F9FE-3735-7A7042D2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84E1-F0CF-468B-9DC5-0B14528A6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4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8EC4-D933-2E9D-B034-67F2A45A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0340D-08CD-D51A-17D5-9C29F8E6E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894B6-F7A6-B4B7-B155-464A3BF3E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A721A-0BEB-296A-B7C5-2D5AADF5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E189-A258-4E8B-AF13-56C8E13DF21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D1BA8-6C96-1A2B-E91B-B40CD454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EF5E1-D685-BDDE-6C91-C2361080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784E1-F0CF-468B-9DC5-0B14528A6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6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1B0360-7E4B-7A14-4EBA-40C79E9F8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409FD-BEAA-1EBD-7BF2-9081C08AA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84121-BE94-573C-E652-FFF32FC1B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CE189-A258-4E8B-AF13-56C8E13DF210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ADEF5-DCED-3092-70E8-8B7F4A148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B61A9-80FB-EC56-B3C5-BB5EAC7E0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784E1-F0CF-468B-9DC5-0B14528A6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8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86BB90-C3B7-0B8B-76A6-6E0764C0ECAE}"/>
              </a:ext>
            </a:extLst>
          </p:cNvPr>
          <p:cNvSpPr/>
          <p:nvPr/>
        </p:nvSpPr>
        <p:spPr>
          <a:xfrm>
            <a:off x="2500604" y="38463"/>
            <a:ext cx="6428779" cy="523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Convolutional layer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5714993" y="562062"/>
            <a:ext cx="0" cy="329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1384659-2047-BA67-0B3C-DB2BBDD2BF36}"/>
              </a:ext>
            </a:extLst>
          </p:cNvPr>
          <p:cNvSpPr/>
          <p:nvPr/>
        </p:nvSpPr>
        <p:spPr>
          <a:xfrm>
            <a:off x="2500604" y="891576"/>
            <a:ext cx="6428779" cy="523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Batch normalization layer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D351C4-35C8-844D-79BC-8023B02B51E7}"/>
              </a:ext>
            </a:extLst>
          </p:cNvPr>
          <p:cNvCxnSpPr>
            <a:cxnSpLocks/>
          </p:cNvCxnSpPr>
          <p:nvPr/>
        </p:nvCxnSpPr>
        <p:spPr>
          <a:xfrm>
            <a:off x="5714993" y="1415175"/>
            <a:ext cx="0" cy="329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Brace 5">
            <a:extLst>
              <a:ext uri="{FF2B5EF4-FFF2-40B4-BE49-F238E27FC236}">
                <a16:creationId xmlns:a16="http://schemas.microsoft.com/office/drawing/2014/main" id="{4AE57C53-51BC-8564-666D-A19BEAC4654B}"/>
              </a:ext>
            </a:extLst>
          </p:cNvPr>
          <p:cNvSpPr/>
          <p:nvPr/>
        </p:nvSpPr>
        <p:spPr>
          <a:xfrm>
            <a:off x="9127222" y="38463"/>
            <a:ext cx="352316" cy="382886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C7C78-2740-C799-5B5C-C546A6A1D3DD}"/>
              </a:ext>
            </a:extLst>
          </p:cNvPr>
          <p:cNvSpPr txBox="1"/>
          <p:nvPr/>
        </p:nvSpPr>
        <p:spPr>
          <a:xfrm>
            <a:off x="9479538" y="1768228"/>
            <a:ext cx="218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Structural block (x6)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552C65-9913-D2E3-E05C-ED812D142CCE}"/>
              </a:ext>
            </a:extLst>
          </p:cNvPr>
          <p:cNvSpPr/>
          <p:nvPr/>
        </p:nvSpPr>
        <p:spPr>
          <a:xfrm>
            <a:off x="2500604" y="2443297"/>
            <a:ext cx="6428779" cy="523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Batch normalization layer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7BCD4E-7B9F-443B-436A-43413AD24EDD}"/>
              </a:ext>
            </a:extLst>
          </p:cNvPr>
          <p:cNvCxnSpPr>
            <a:cxnSpLocks/>
          </p:cNvCxnSpPr>
          <p:nvPr/>
        </p:nvCxnSpPr>
        <p:spPr>
          <a:xfrm>
            <a:off x="5714993" y="2966896"/>
            <a:ext cx="0" cy="329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C823172-C2E1-44E1-29D3-7883023A923A}"/>
              </a:ext>
            </a:extLst>
          </p:cNvPr>
          <p:cNvSpPr/>
          <p:nvPr/>
        </p:nvSpPr>
        <p:spPr>
          <a:xfrm>
            <a:off x="2514586" y="3296410"/>
            <a:ext cx="6428779" cy="523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Max pooling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A26B65-350A-923C-2DBF-27539A882BC3}"/>
              </a:ext>
            </a:extLst>
          </p:cNvPr>
          <p:cNvSpPr/>
          <p:nvPr/>
        </p:nvSpPr>
        <p:spPr>
          <a:xfrm>
            <a:off x="2514586" y="4149523"/>
            <a:ext cx="6428779" cy="523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Flatten layer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B0211-67EE-F810-05A8-AB487720975B}"/>
              </a:ext>
            </a:extLst>
          </p:cNvPr>
          <p:cNvSpPr/>
          <p:nvPr/>
        </p:nvSpPr>
        <p:spPr>
          <a:xfrm>
            <a:off x="2500603" y="4997625"/>
            <a:ext cx="6442757" cy="748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Dense layer 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Dense layer 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Dense layer 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ECF1BB-EE6B-4C95-5790-18746A1F8858}"/>
              </a:ext>
            </a:extLst>
          </p:cNvPr>
          <p:cNvCxnSpPr>
            <a:cxnSpLocks/>
          </p:cNvCxnSpPr>
          <p:nvPr/>
        </p:nvCxnSpPr>
        <p:spPr>
          <a:xfrm>
            <a:off x="5714993" y="4673122"/>
            <a:ext cx="0" cy="329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AB311C0-13A3-A1DE-2E9A-E294E8DFE634}"/>
              </a:ext>
            </a:extLst>
          </p:cNvPr>
          <p:cNvSpPr/>
          <p:nvPr/>
        </p:nvSpPr>
        <p:spPr>
          <a:xfrm>
            <a:off x="2500602" y="6087882"/>
            <a:ext cx="6428779" cy="523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 dense layer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8FE447-DB98-1B0D-AAAA-E16EF083F2C0}"/>
              </a:ext>
            </a:extLst>
          </p:cNvPr>
          <p:cNvCxnSpPr>
            <a:cxnSpLocks/>
          </p:cNvCxnSpPr>
          <p:nvPr/>
        </p:nvCxnSpPr>
        <p:spPr>
          <a:xfrm>
            <a:off x="5714993" y="5746478"/>
            <a:ext cx="0" cy="329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FEC862-E50F-8696-A4D3-AA729C2DEF68}"/>
              </a:ext>
            </a:extLst>
          </p:cNvPr>
          <p:cNvCxnSpPr>
            <a:cxnSpLocks/>
          </p:cNvCxnSpPr>
          <p:nvPr/>
        </p:nvCxnSpPr>
        <p:spPr>
          <a:xfrm>
            <a:off x="5714993" y="3820009"/>
            <a:ext cx="0" cy="329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8932304-9AD2-142D-6056-78C55178C88F}"/>
              </a:ext>
            </a:extLst>
          </p:cNvPr>
          <p:cNvSpPr txBox="1"/>
          <p:nvPr/>
        </p:nvSpPr>
        <p:spPr>
          <a:xfrm>
            <a:off x="5613040" y="1679610"/>
            <a:ext cx="203902" cy="534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50000"/>
              </a:lnSpc>
            </a:pPr>
            <a:r>
              <a:rPr lang="en-US" spc="-300" dirty="0"/>
              <a:t>.</a:t>
            </a:r>
          </a:p>
          <a:p>
            <a:pPr algn="l">
              <a:lnSpc>
                <a:spcPct val="50000"/>
              </a:lnSpc>
            </a:pPr>
            <a:r>
              <a:rPr lang="en-US" spc="-300" dirty="0"/>
              <a:t>.</a:t>
            </a:r>
          </a:p>
          <a:p>
            <a:pPr algn="l">
              <a:lnSpc>
                <a:spcPct val="50000"/>
              </a:lnSpc>
            </a:pPr>
            <a:r>
              <a:rPr lang="en-US" spc="-300" dirty="0"/>
              <a:t>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C665ED-DD2E-E9E4-EBF9-B69A7B877165}"/>
              </a:ext>
            </a:extLst>
          </p:cNvPr>
          <p:cNvCxnSpPr>
            <a:cxnSpLocks/>
          </p:cNvCxnSpPr>
          <p:nvPr/>
        </p:nvCxnSpPr>
        <p:spPr>
          <a:xfrm>
            <a:off x="5714993" y="2113783"/>
            <a:ext cx="0" cy="329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625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Georgios Makris</dc:creator>
  <cp:lastModifiedBy>Georgios Makris</cp:lastModifiedBy>
  <cp:revision>11</cp:revision>
  <dcterms:created xsi:type="dcterms:W3CDTF">2023-07-12T11:22:39Z</dcterms:created>
  <dcterms:modified xsi:type="dcterms:W3CDTF">2023-07-19T11:14:44Z</dcterms:modified>
</cp:coreProperties>
</file>