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1"/>
    <p:restoredTop sz="94694"/>
  </p:normalViewPr>
  <p:slideViewPr>
    <p:cSldViewPr>
      <p:cViewPr varScale="1">
        <p:scale>
          <a:sx n="105" d="100"/>
          <a:sy n="105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6EA-FB1C-933C-2EE4-861E7016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2FFD-6B54-F6CF-5148-38FA7109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6508-2C19-A771-9738-B4F33E3B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C2AD-6EC9-CCA3-0AE1-EEA2B8FF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91E3-3CEC-3946-D78E-0026BD11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9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640-2410-588F-810B-3839ABFE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8A5C2-D72E-7772-00EF-D34DA5D12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772F-8091-1819-ED2D-8058CDC3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45AF-1A4F-D986-72E5-DA1A391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578C-C71F-BECC-727E-13CE136C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50A5-21F2-E6D1-40CA-EF337A10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558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F56-9C55-77CC-DE73-799CC603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F2723-B49A-81F8-BD44-2FBECDE8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D2B3-E3ED-167C-4931-82C95349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787D-2F0A-B5ED-429D-4A78D985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5D6E-838F-F672-9003-370556AF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297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8F221-ABAA-AC07-6316-68ACF65B0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A4E1F-B4F9-2C52-90A5-D266B1A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4DEC-8B88-87B6-4344-511B221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F74D-1E38-D9E4-4151-9FF343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A44E-8009-093D-CA98-03F7A17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91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52D2-D287-E7D2-0191-8449A71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36-EDF7-5462-9299-7D9B5982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E714-AC5D-A833-CBEE-A1194764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9C29-FE07-0A5D-C285-23751F81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6CFD-8D7C-10DE-41FE-12687CF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03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6065D1-DE3D-050B-6C42-40EA16BBA6F3}"/>
              </a:ext>
            </a:extLst>
          </p:cNvPr>
          <p:cNvSpPr/>
          <p:nvPr userDrawn="1"/>
        </p:nvSpPr>
        <p:spPr>
          <a:xfrm>
            <a:off x="0" y="0"/>
            <a:ext cx="2351584" cy="6858000"/>
          </a:xfrm>
          <a:prstGeom prst="rect">
            <a:avLst/>
          </a:prstGeom>
          <a:solidFill>
            <a:srgbClr val="050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B52D2-D287-E7D2-0191-8449A719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365125"/>
            <a:ext cx="914501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36-EDF7-5462-9299-7D9B5982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624" y="1825625"/>
            <a:ext cx="91450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6CFD-8D7C-10DE-41FE-12687CF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46040" cy="365125"/>
          </a:xfrm>
        </p:spPr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  <p:pic>
        <p:nvPicPr>
          <p:cNvPr id="8" name="Picture 7" descr="A toy character in space&#10;&#10;Description automatically generated">
            <a:extLst>
              <a:ext uri="{FF2B5EF4-FFF2-40B4-BE49-F238E27FC236}">
                <a16:creationId xmlns:a16="http://schemas.microsoft.com/office/drawing/2014/main" id="{5497CD8E-D07D-58A7-9C03-8571A1D396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34526"/>
            <a:ext cx="2352843" cy="1323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CA62B-41B7-DDE1-CB93-1756E70BEF6F}"/>
              </a:ext>
            </a:extLst>
          </p:cNvPr>
          <p:cNvSpPr txBox="1"/>
          <p:nvPr userDrawn="1"/>
        </p:nvSpPr>
        <p:spPr>
          <a:xfrm>
            <a:off x="335360" y="404664"/>
            <a:ext cx="1656184" cy="12241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FR" dirty="0">
                <a:solidFill>
                  <a:schemeClr val="bg1"/>
                </a:solidFill>
              </a:rPr>
              <a:t>To infinity and beyond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8755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5FC0-F82A-E1DA-4510-44E55B6A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B7BC-AFC2-490F-CE83-1B910C4C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8C68-1C6F-A09A-07E0-AC5339ED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2A32-6883-2279-8252-4FFBEB1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B857B-14BA-A5D1-F066-67A09096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922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B1F2-A1AF-326C-A8D5-0438C978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7C50-10D9-FE40-5A80-6F73F8BB5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9CC29-7F51-F976-F406-AB2490956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8445-2059-F110-5259-8B979E47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CC53-08D2-1848-1F47-3A60CFB7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1345-1BE8-E45C-6D47-B3B4A14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057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B5F-B7C9-07B5-D087-0103B06E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A844-3D43-FEC4-CC1A-020CBB124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10D3-859F-B905-24FF-2A326D91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5D31-1ED2-7689-50F5-ED5A2A0D7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69FC-BED7-BEF8-C617-3D410F5B7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B515E-DEE0-0F6A-C878-724128BF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7DD3E-F91D-7B6A-E34E-1DB8B86C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296-A424-43B4-AAA4-015053E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35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3E0F-02FD-7900-4124-BF513FC9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F4E95-D31F-90C3-C1F2-F82D86B6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BD710-D7D0-71A8-BD20-8A6F2EB7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8C772-79EA-A969-A6F4-064E935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8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B547-31F3-5611-796F-0ED5FE39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430A0-0C86-B8B0-5680-7DE89C3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6020-E304-E4B3-6708-7A00E792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9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5576-9869-857F-80FA-0DC55932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3258-6BAC-BE04-5F4E-7CF60188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7171B-C8F6-480E-B663-D588D878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380D8-02DD-1141-99C9-E1CC0FD8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0F64-F80E-617C-2DEF-1721F02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DFA8-3524-C114-2F51-E1E7D41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91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98AD-6A03-1855-6A6E-E7A99E49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2CEF-7E5C-E4FE-B5DE-9B5E1DEB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A3B0-A715-67DD-EF9B-9FE8EF1E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D1E24-ADAD-714C-9DC8-5EF8C626D685}" type="datetimeFigureOut">
              <a:rPr lang="en-FR" smtClean="0"/>
              <a:t>06/06/2024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9832-1B69-E010-0B3A-F4FE40EE4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0B5D-AE2D-0DAF-D41A-F57C5AC22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93304-0D64-4948-A28E-15E25A143AB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82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y character in space&#10;&#10;Description automatically generated">
            <a:extLst>
              <a:ext uri="{FF2B5EF4-FFF2-40B4-BE49-F238E27FC236}">
                <a16:creationId xmlns:a16="http://schemas.microsoft.com/office/drawing/2014/main" id="{3A38E6F3-2A15-73F8-3A29-FD4B237A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9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3C633-ED90-11CF-996D-E56B216EB599}"/>
              </a:ext>
            </a:extLst>
          </p:cNvPr>
          <p:cNvSpPr/>
          <p:nvPr/>
        </p:nvSpPr>
        <p:spPr>
          <a:xfrm>
            <a:off x="6816080" y="0"/>
            <a:ext cx="5375920" cy="6858000"/>
          </a:xfrm>
          <a:prstGeom prst="rect">
            <a:avLst/>
          </a:prstGeom>
          <a:solidFill>
            <a:srgbClr val="050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E803-5017-2D9C-89DF-560E9632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152" y="1122363"/>
            <a:ext cx="4176464" cy="2387600"/>
          </a:xfrm>
        </p:spPr>
        <p:txBody>
          <a:bodyPr/>
          <a:lstStyle/>
          <a:p>
            <a:r>
              <a:rPr lang="en-FR" dirty="0">
                <a:solidFill>
                  <a:schemeClr val="bg1"/>
                </a:solidFill>
              </a:rPr>
              <a:t>To infinity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E0015-6AB3-513F-694B-5595ECBA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152" y="3602038"/>
            <a:ext cx="4176464" cy="1655762"/>
          </a:xfrm>
        </p:spPr>
        <p:txBody>
          <a:bodyPr anchor="t"/>
          <a:lstStyle/>
          <a:p>
            <a:r>
              <a:rPr lang="en-FR" dirty="0">
                <a:solidFill>
                  <a:schemeClr val="bg1"/>
                </a:solidFill>
              </a:rPr>
              <a:t>Trying to indentify cestial objects and how far away they using AI</a:t>
            </a:r>
          </a:p>
        </p:txBody>
      </p:sp>
    </p:spTree>
    <p:extLst>
      <p:ext uri="{BB962C8B-B14F-4D97-AF65-F5344CB8AC3E}">
        <p14:creationId xmlns:p14="http://schemas.microsoft.com/office/powerpoint/2010/main" val="41518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9E6BB-D636-0E72-33AC-861FEE21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Goal(s) of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24370-5788-C39E-7724-EEA33087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624" y="1825625"/>
            <a:ext cx="5544616" cy="435133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FR" dirty="0"/>
              <a:t>Use AI &amp; Deep Learning to make it is easier to identify celestial objects using pictures and data collected by the </a:t>
            </a:r>
            <a:r>
              <a:rPr lang="en-GB" dirty="0"/>
              <a:t>Sloan Digital Sky Survey telescope located at Apache Point in New Mexico</a:t>
            </a:r>
            <a:endParaRPr lang="en-FR" dirty="0"/>
          </a:p>
          <a:p>
            <a:pPr marL="514350" indent="-514350">
              <a:buFont typeface="+mj-lt"/>
              <a:buAutoNum type="arabicPeriod"/>
            </a:pPr>
            <a:r>
              <a:rPr lang="en-FR" dirty="0"/>
              <a:t>Try to also predict the distance between these objects and us using “red shift”</a:t>
            </a:r>
          </a:p>
        </p:txBody>
      </p:sp>
      <p:pic>
        <p:nvPicPr>
          <p:cNvPr id="1026" name="Picture 2" descr="a-Le télecope Sloan Digital Sky Survey (SDSS) est l'un des appareils de l'Observatoire Apache Point situé dans les monts Sacramento du Nouveau-Mexique. Le primaire a un diamètre de 2,5 m. Le coffret métallique évidé est le défl ecteur de vent, fi xé différemment du reste du télescope, il prévient les secousses dues aux mouvements d'air. ">
            <a:extLst>
              <a:ext uri="{FF2B5EF4-FFF2-40B4-BE49-F238E27FC236}">
                <a16:creationId xmlns:a16="http://schemas.microsoft.com/office/drawing/2014/main" id="{DA2CDE46-CEC3-54C2-DE27-25EDE5D6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766268"/>
            <a:ext cx="3264931" cy="260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6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7345-1371-DC4C-CA02-86F55A3C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744A-F987-81FD-9DE8-55866782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Scrapping to retrieve pictures and celestial information from the SDSS web site</a:t>
            </a:r>
          </a:p>
          <a:p>
            <a:r>
              <a:rPr lang="en-FR" dirty="0"/>
              <a:t>Data augmentation to get well balanced data</a:t>
            </a:r>
          </a:p>
          <a:p>
            <a:r>
              <a:rPr lang="en-FR" dirty="0"/>
              <a:t>Training and evaluation of various models using CNN to reach a good enough accuracy</a:t>
            </a:r>
          </a:p>
          <a:p>
            <a:r>
              <a:rPr lang="en-FR" dirty="0"/>
              <a:t>Packaging of code</a:t>
            </a:r>
          </a:p>
          <a:p>
            <a:r>
              <a:rPr lang="en-FR" dirty="0"/>
              <a:t>Creation of simple web UI</a:t>
            </a:r>
          </a:p>
          <a:p>
            <a:r>
              <a:rPr lang="en-FR" dirty="0"/>
              <a:t>Deployment in Container in GCP</a:t>
            </a:r>
          </a:p>
        </p:txBody>
      </p:sp>
    </p:spTree>
    <p:extLst>
      <p:ext uri="{BB962C8B-B14F-4D97-AF65-F5344CB8AC3E}">
        <p14:creationId xmlns:p14="http://schemas.microsoft.com/office/powerpoint/2010/main" val="32281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192-D14D-D3D4-0BCF-7AFDFB0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Demo (if available)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3C5A-C4B9-7557-F262-39F002F2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534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F4B-87AF-8BA2-9393-B83A9C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2495-C85D-B261-F206-C7C67753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06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4EE3-D9D0-848A-CAB0-DB05A29A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2A81-07C8-B9BC-052E-043E0C88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49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To infinity and beyond</vt:lpstr>
      <vt:lpstr>Goal(s) of the project</vt:lpstr>
      <vt:lpstr>Work done</vt:lpstr>
      <vt:lpstr>Demo (if available)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Vinchon</dc:creator>
  <cp:lastModifiedBy>Sebastien Vinchon</cp:lastModifiedBy>
  <cp:revision>4</cp:revision>
  <dcterms:created xsi:type="dcterms:W3CDTF">2024-06-06T12:51:39Z</dcterms:created>
  <dcterms:modified xsi:type="dcterms:W3CDTF">2024-06-06T14:59:47Z</dcterms:modified>
</cp:coreProperties>
</file>