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33"/>
    <p:restoredTop sz="94694"/>
  </p:normalViewPr>
  <p:slideViewPr>
    <p:cSldViewPr>
      <p:cViewPr varScale="1">
        <p:scale>
          <a:sx n="124" d="100"/>
          <a:sy n="124" d="100"/>
        </p:scale>
        <p:origin x="17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76EA-FB1C-933C-2EE4-861E70169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02FFD-6B54-F6CF-5148-38FA71091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C6508-2C19-A771-9738-B4F33E3B0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E24-ADAD-714C-9DC8-5EF8C626D685}" type="datetimeFigureOut">
              <a:rPr lang="en-FR" smtClean="0"/>
              <a:t>06/06/2024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2C2AD-6EC9-CCA3-0AE1-EEA2B8FF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891E3-3CEC-3946-D78E-0026BD11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3304-0D64-4948-A28E-15E25A143AB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9398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F640-2410-588F-810B-3839ABFED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98A5C2-D72E-7772-00EF-D34DA5D12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C772F-8091-1819-ED2D-8058CDC39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445AF-1A4F-D986-72E5-DA1A3911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E24-ADAD-714C-9DC8-5EF8C626D685}" type="datetimeFigureOut">
              <a:rPr lang="en-FR" smtClean="0"/>
              <a:t>06/06/2024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8578C-C71F-BECC-727E-13CE136C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050A5-21F2-E6D1-40CA-EF337A10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3304-0D64-4948-A28E-15E25A143AB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3558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94F56-9C55-77CC-DE73-799CC603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F2723-B49A-81F8-BD44-2FBECDE89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DD2B3-E3ED-167C-4931-82C95349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E24-ADAD-714C-9DC8-5EF8C626D685}" type="datetimeFigureOut">
              <a:rPr lang="en-FR" smtClean="0"/>
              <a:t>06/06/2024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1787D-2F0A-B5ED-429D-4A78D985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E5D6E-838F-F672-9003-370556AF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3304-0D64-4948-A28E-15E25A143AB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42975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8F221-ABAA-AC07-6316-68ACF65B0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A4E1F-B4F9-2C52-90A5-D266B1AE2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54DEC-8B88-87B6-4344-511B22113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E24-ADAD-714C-9DC8-5EF8C626D685}" type="datetimeFigureOut">
              <a:rPr lang="en-FR" smtClean="0"/>
              <a:t>06/06/2024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2F74D-1E38-D9E4-4151-9FF34333C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EA44E-8009-093D-CA98-03F7A17B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3304-0D64-4948-A28E-15E25A143AB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1914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52D2-D287-E7D2-0191-8449A719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8E636-EDF7-5462-9299-7D9B59825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AE714-AC5D-A833-CBEE-A1194764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E24-ADAD-714C-9DC8-5EF8C626D685}" type="datetimeFigureOut">
              <a:rPr lang="en-FR" smtClean="0"/>
              <a:t>06/06/2024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79C29-FE07-0A5D-C285-23751F81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16CFD-8D7C-10DE-41FE-12687CF8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3304-0D64-4948-A28E-15E25A143AB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0038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6065D1-DE3D-050B-6C42-40EA16BBA6F3}"/>
              </a:ext>
            </a:extLst>
          </p:cNvPr>
          <p:cNvSpPr/>
          <p:nvPr userDrawn="1"/>
        </p:nvSpPr>
        <p:spPr>
          <a:xfrm>
            <a:off x="0" y="0"/>
            <a:ext cx="2351584" cy="6858000"/>
          </a:xfrm>
          <a:prstGeom prst="rect">
            <a:avLst/>
          </a:prstGeom>
          <a:solidFill>
            <a:srgbClr val="0502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B52D2-D287-E7D2-0191-8449A719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24" y="365125"/>
            <a:ext cx="8642175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8E636-EDF7-5462-9299-7D9B59825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1624" y="1825625"/>
            <a:ext cx="8642176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16CFD-8D7C-10DE-41FE-12687CF8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3304-0D64-4948-A28E-15E25A143ABE}" type="slidenum">
              <a:rPr lang="en-FR" smtClean="0"/>
              <a:t>‹#›</a:t>
            </a:fld>
            <a:endParaRPr lang="en-FR"/>
          </a:p>
        </p:txBody>
      </p:sp>
      <p:pic>
        <p:nvPicPr>
          <p:cNvPr id="8" name="Picture 7" descr="A toy character in space&#10;&#10;Description automatically generated">
            <a:extLst>
              <a:ext uri="{FF2B5EF4-FFF2-40B4-BE49-F238E27FC236}">
                <a16:creationId xmlns:a16="http://schemas.microsoft.com/office/drawing/2014/main" id="{5497CD8E-D07D-58A7-9C03-8571A1D396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34526"/>
            <a:ext cx="2352843" cy="13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57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95FC0-F82A-E1DA-4510-44E55B6A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0B7BC-AFC2-490F-CE83-1B910C4C0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48C68-1C6F-A09A-07E0-AC5339ED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E24-ADAD-714C-9DC8-5EF8C626D685}" type="datetimeFigureOut">
              <a:rPr lang="en-FR" smtClean="0"/>
              <a:t>06/06/2024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2A32-6883-2279-8252-4FFBEB155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B857B-14BA-A5D1-F066-67A09096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3304-0D64-4948-A28E-15E25A143AB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9223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BB1F2-A1AF-326C-A8D5-0438C978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37C50-10D9-FE40-5A80-6F73F8BB5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9CC29-7F51-F976-F406-AB2490956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28445-2059-F110-5259-8B979E47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E24-ADAD-714C-9DC8-5EF8C626D685}" type="datetimeFigureOut">
              <a:rPr lang="en-FR" smtClean="0"/>
              <a:t>06/06/2024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ACC53-08D2-1848-1F47-3A60CFB7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D1345-1BE8-E45C-6D47-B3B4A14A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3304-0D64-4948-A28E-15E25A143AB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7057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DB5F-B7C9-07B5-D087-0103B06E9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2A844-3D43-FEC4-CC1A-020CBB124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B10D3-859F-B905-24FF-2A326D912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65D31-1ED2-7689-50F5-ED5A2A0D7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969FC-BED7-BEF8-C617-3D410F5B7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B515E-DEE0-0F6A-C878-724128BF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E24-ADAD-714C-9DC8-5EF8C626D685}" type="datetimeFigureOut">
              <a:rPr lang="en-FR" smtClean="0"/>
              <a:t>06/06/2024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7DD3E-F91D-7B6A-E34E-1DB8B86C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B7296-A424-43B4-AAA4-015053EF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3304-0D64-4948-A28E-15E25A143AB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3352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13E0F-02FD-7900-4124-BF513FC9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F4E95-D31F-90C3-C1F2-F82D86B6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E24-ADAD-714C-9DC8-5EF8C626D685}" type="datetimeFigureOut">
              <a:rPr lang="en-FR" smtClean="0"/>
              <a:t>06/06/2024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BD710-D7D0-71A8-BD20-8A6F2EB7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8C772-79EA-A969-A6F4-064E93517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3304-0D64-4948-A28E-15E25A143AB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7086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6B547-31F3-5611-796F-0ED5FE39B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E24-ADAD-714C-9DC8-5EF8C626D685}" type="datetimeFigureOut">
              <a:rPr lang="en-FR" smtClean="0"/>
              <a:t>06/06/2024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430A0-0C86-B8B0-5680-7DE89C3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26020-E304-E4B3-6708-7A00E792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3304-0D64-4948-A28E-15E25A143AB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193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5576-9869-857F-80FA-0DC55932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3258-6BAC-BE04-5F4E-7CF60188F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7171B-C8F6-480E-B663-D588D8782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380D8-02DD-1141-99C9-E1CC0FD8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E24-ADAD-714C-9DC8-5EF8C626D685}" type="datetimeFigureOut">
              <a:rPr lang="en-FR" smtClean="0"/>
              <a:t>06/06/2024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C0F64-F80E-617C-2DEF-1721F02B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9DFA8-3524-C114-2F51-E1E7D41F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3304-0D64-4948-A28E-15E25A143AB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1917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898AD-6A03-1855-6A6E-E7A99E490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F2CEF-7E5C-E4FE-B5DE-9B5E1DEBE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1A3B0-A715-67DD-EF9B-9FE8EF1E4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CD1E24-ADAD-714C-9DC8-5EF8C626D685}" type="datetimeFigureOut">
              <a:rPr lang="en-FR" smtClean="0"/>
              <a:t>06/06/2024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29832-1B69-E010-0B3A-F4FE40EE4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60B5D-AE2D-0DAF-D41A-F57C5AC22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193304-0D64-4948-A28E-15E25A143AB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9824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oy character in space&#10;&#10;Description automatically generated">
            <a:extLst>
              <a:ext uri="{FF2B5EF4-FFF2-40B4-BE49-F238E27FC236}">
                <a16:creationId xmlns:a16="http://schemas.microsoft.com/office/drawing/2014/main" id="{3A38E6F3-2A15-73F8-3A29-FD4B237A1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19" y="0"/>
            <a:ext cx="6858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43C633-ED90-11CF-996D-E56B216EB599}"/>
              </a:ext>
            </a:extLst>
          </p:cNvPr>
          <p:cNvSpPr/>
          <p:nvPr/>
        </p:nvSpPr>
        <p:spPr>
          <a:xfrm>
            <a:off x="6816080" y="0"/>
            <a:ext cx="5375920" cy="6858000"/>
          </a:xfrm>
          <a:prstGeom prst="rect">
            <a:avLst/>
          </a:prstGeom>
          <a:solidFill>
            <a:srgbClr val="0502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1E803-5017-2D9C-89DF-560E96324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152" y="1122363"/>
            <a:ext cx="4176464" cy="2387600"/>
          </a:xfrm>
        </p:spPr>
        <p:txBody>
          <a:bodyPr/>
          <a:lstStyle/>
          <a:p>
            <a:r>
              <a:rPr lang="en-FR" dirty="0">
                <a:solidFill>
                  <a:schemeClr val="bg1"/>
                </a:solidFill>
              </a:rPr>
              <a:t>To infinity and beyond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E0015-6AB3-513F-694B-5595ECBA3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152" y="3602038"/>
            <a:ext cx="4176464" cy="1655762"/>
          </a:xfrm>
        </p:spPr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5189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79E6BB-D636-0E72-33AC-861FEE21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524370-5788-C39E-7724-EEA330877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98164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To infinity and beyond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Sebastien Vinchon</dc:creator>
  <cp:lastModifiedBy>Sebastien Vinchon</cp:lastModifiedBy>
  <cp:revision>1</cp:revision>
  <dcterms:created xsi:type="dcterms:W3CDTF">2024-06-06T12:51:39Z</dcterms:created>
  <dcterms:modified xsi:type="dcterms:W3CDTF">2024-06-06T13:05:43Z</dcterms:modified>
</cp:coreProperties>
</file>