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AA7E-9514-B8B8-3762-B8EB56B18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3DB52-0339-7DDC-7559-55D0DAA44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6278-B7C4-A11A-1FBF-1DF2028A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434-525F-489A-B5A5-93FFB7383066}" type="datetimeFigureOut">
              <a:rPr lang="LID4096" smtClean="0"/>
              <a:t>08/21/2024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64977-C761-38D2-F3AC-EAA304C6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CC264-414D-3A6D-21EB-2BDFD8C0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9660-B678-4D7D-A52F-F66703F3D5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03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6F44-EAA3-16D9-B721-43D2C148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F0BC-3C43-84FC-5C28-2C0C2A6EA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D1F1A-FA37-4614-7C09-D8FE1F3E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434-525F-489A-B5A5-93FFB7383066}" type="datetimeFigureOut">
              <a:rPr lang="LID4096" smtClean="0"/>
              <a:t>08/21/2024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177A0-1403-E5F5-25A4-925565B0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4EEB-865C-8C93-5520-242F8504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9660-B678-4D7D-A52F-F66703F3D5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74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AA3E4-4991-64C9-9FF8-B7502FC54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827BD-99E7-DA6C-063A-25C1DBE93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D6C4A-1DF3-C12B-A224-FA46A083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434-525F-489A-B5A5-93FFB7383066}" type="datetimeFigureOut">
              <a:rPr lang="LID4096" smtClean="0"/>
              <a:t>08/21/2024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1CE2-CCFC-A2FF-78D0-625678E6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9D3CA-4878-0C5F-879B-7DCFF593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9660-B678-4D7D-A52F-F66703F3D5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619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FB10-EEBB-BA7E-3453-D06C0429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0041-8E71-C0A2-DDDD-D5EB2584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DD79F-1916-4AF7-F1F2-A0A017AF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434-525F-489A-B5A5-93FFB7383066}" type="datetimeFigureOut">
              <a:rPr lang="LID4096" smtClean="0"/>
              <a:t>08/21/2024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C70C2-5D42-E42E-5DA8-0551E4F7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0AC9-1C1B-C5FD-D620-264437B0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9660-B678-4D7D-A52F-F66703F3D5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599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3988-984C-68FE-423F-D359F9DE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6B07B-F674-215C-22B3-2274A53C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4149B-EE93-93DA-4088-D7C0519C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434-525F-489A-B5A5-93FFB7383066}" type="datetimeFigureOut">
              <a:rPr lang="LID4096" smtClean="0"/>
              <a:t>08/21/2024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F0FBD-CA83-075A-E5EF-FC0BFF47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671F-C29B-7A15-9CDB-949E9B21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9660-B678-4D7D-A52F-F66703F3D5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193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423B-63A5-8DE3-0AC3-EB9F5AC5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5BE7-8BE6-7976-2064-D8FFD277B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5677-D631-2DAC-5E86-FF074455E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C323A-D927-C50E-6B95-952E2AC1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434-525F-489A-B5A5-93FFB7383066}" type="datetimeFigureOut">
              <a:rPr lang="LID4096" smtClean="0"/>
              <a:t>08/21/2024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DF999-B4ED-394E-700B-6FEFAAEB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86C9E-B667-E674-99FD-03A7AA5F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9660-B678-4D7D-A52F-F66703F3D5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009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9A62-62E6-D297-B2A1-DDBDE7B1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EB532-33A3-1156-D53B-F805D69D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EAFAC-1292-7EAB-4236-40280D55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0EA17-4E1F-FCB0-351C-0F1FB05E8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53CA6-56CA-0FDA-091C-5133AB6DF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1AD97-194C-4E64-E7F7-D12E22FB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434-525F-489A-B5A5-93FFB7383066}" type="datetimeFigureOut">
              <a:rPr lang="LID4096" smtClean="0"/>
              <a:t>08/21/2024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BE772-AB03-380E-E9BE-91C0D540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113E5-3256-8DB3-8288-7494928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9660-B678-4D7D-A52F-F66703F3D5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60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A799-4ED6-5905-4876-73B89D9D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70B06-27DC-0942-7F0A-6979AA7D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434-525F-489A-B5A5-93FFB7383066}" type="datetimeFigureOut">
              <a:rPr lang="LID4096" smtClean="0"/>
              <a:t>08/21/2024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3E833-4A48-158B-6D35-6E0CA93A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535B7-19C4-8944-0172-383BDFDA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9660-B678-4D7D-A52F-F66703F3D5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934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2922F-F1F7-95B7-7DFF-ECEF9C2A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434-525F-489A-B5A5-93FFB7383066}" type="datetimeFigureOut">
              <a:rPr lang="LID4096" smtClean="0"/>
              <a:t>08/21/2024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1A572-B339-F9C3-159A-5C9CCBE6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DA60F-EC16-7A7E-5C82-34E6CA95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9660-B678-4D7D-A52F-F66703F3D5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70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F378-D88A-9F80-4361-53E120C1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5E60-A60B-7C03-1E7B-B7900C12F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11CF0-7C0C-F941-5639-29D4AEA59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1359F-7D94-2385-4EA9-0FD3BB7D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434-525F-489A-B5A5-93FFB7383066}" type="datetimeFigureOut">
              <a:rPr lang="LID4096" smtClean="0"/>
              <a:t>08/21/2024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2E6EA-FCD4-865D-563E-F97B13AA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EB3C7-ACA8-27F8-D330-B9B1E88C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9660-B678-4D7D-A52F-F66703F3D5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232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861D-6DD9-2EC2-DECC-90271F48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8F633-94E3-8117-A25F-414DA85D1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488F3-BB3E-1CCE-2272-1BC521209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A49BE-AE78-9033-BDF3-714C517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E434-525F-489A-B5A5-93FFB7383066}" type="datetimeFigureOut">
              <a:rPr lang="LID4096" smtClean="0"/>
              <a:t>08/21/2024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7B063-93DC-01C8-8BE8-0CEE17ED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DBECD-41EB-5516-80ED-8D7FD29B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49660-B678-4D7D-A52F-F66703F3D5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99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E889A-F919-749A-63DB-3E3FB89B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7BA7C-50B5-3C0D-91C8-45CCDC13A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4B4B-0EFE-78B7-1577-7F0F8894C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CE434-525F-489A-B5A5-93FFB7383066}" type="datetimeFigureOut">
              <a:rPr lang="LID4096" smtClean="0"/>
              <a:t>08/21/2024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6951D-2335-4CF3-6367-57AFAD80F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40F2-B6C1-89B0-83F5-B17136B2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49660-B678-4D7D-A52F-F66703F3D5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654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19ADA0-B066-409D-20D7-BD2F27A2AE5A}"/>
              </a:ext>
            </a:extLst>
          </p:cNvPr>
          <p:cNvGrpSpPr/>
          <p:nvPr/>
        </p:nvGrpSpPr>
        <p:grpSpPr>
          <a:xfrm>
            <a:off x="943897" y="5211097"/>
            <a:ext cx="10589342" cy="825909"/>
            <a:chOff x="943897" y="5211097"/>
            <a:chExt cx="10589342" cy="825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D7A810-1641-62B8-9067-9B37B4E1C93D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0E9D98-436A-4EA7-FE80-E936B72DB400}"/>
                </a:ext>
              </a:extLst>
            </p:cNvPr>
            <p:cNvSpPr txBox="1"/>
            <p:nvPr/>
          </p:nvSpPr>
          <p:spPr>
            <a:xfrm>
              <a:off x="943897" y="5427406"/>
              <a:ext cx="983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72877-6C08-BB5D-67A9-AEAF201158BA}"/>
              </a:ext>
            </a:extLst>
          </p:cNvPr>
          <p:cNvGrpSpPr/>
          <p:nvPr/>
        </p:nvGrpSpPr>
        <p:grpSpPr>
          <a:xfrm>
            <a:off x="997974" y="1509251"/>
            <a:ext cx="10589342" cy="825909"/>
            <a:chOff x="943897" y="5211097"/>
            <a:chExt cx="10589342" cy="8259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C1D772-9664-F511-DAFF-0922007D58D9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5F146F-0395-39B2-D84C-D7AF6BB25F48}"/>
                </a:ext>
              </a:extLst>
            </p:cNvPr>
            <p:cNvSpPr txBox="1"/>
            <p:nvPr/>
          </p:nvSpPr>
          <p:spPr>
            <a:xfrm>
              <a:off x="943897" y="542740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GPU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5263E2-5E46-1181-D78C-9CD33A1DE463}"/>
              </a:ext>
            </a:extLst>
          </p:cNvPr>
          <p:cNvGrpSpPr/>
          <p:nvPr/>
        </p:nvGrpSpPr>
        <p:grpSpPr>
          <a:xfrm>
            <a:off x="943897" y="3274141"/>
            <a:ext cx="10589342" cy="825909"/>
            <a:chOff x="943897" y="5211097"/>
            <a:chExt cx="10589342" cy="8259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ECE88D-268A-5BC6-C00A-21545C2AA45E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72CC7B-EAA0-98BC-B9AD-D39317C588EA}"/>
                </a:ext>
              </a:extLst>
            </p:cNvPr>
            <p:cNvSpPr txBox="1"/>
            <p:nvPr/>
          </p:nvSpPr>
          <p:spPr>
            <a:xfrm>
              <a:off x="943897" y="542740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805DC7-1405-330A-C87B-8825D176C036}"/>
              </a:ext>
            </a:extLst>
          </p:cNvPr>
          <p:cNvGrpSpPr/>
          <p:nvPr/>
        </p:nvGrpSpPr>
        <p:grpSpPr>
          <a:xfrm>
            <a:off x="2349910" y="1737539"/>
            <a:ext cx="3746089" cy="4059199"/>
            <a:chOff x="2349910" y="1737539"/>
            <a:chExt cx="3746089" cy="40591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F72C8E-7AC4-3656-71C2-CA67D2D244A5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729DD2-268C-FB71-6C2A-3F5635C4D19F}"/>
                </a:ext>
              </a:extLst>
            </p:cNvPr>
            <p:cNvSpPr txBox="1"/>
            <p:nvPr/>
          </p:nvSpPr>
          <p:spPr>
            <a:xfrm>
              <a:off x="2818190" y="1737539"/>
              <a:ext cx="32778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1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368571-1C71-A143-069B-76D9875C1088}"/>
                </a:ext>
              </a:extLst>
            </p:cNvPr>
            <p:cNvCxnSpPr>
              <a:cxnSpLocks/>
              <a:stCxn id="13" idx="0"/>
              <a:endCxn id="14" idx="1"/>
            </p:cNvCxnSpPr>
            <p:nvPr/>
          </p:nvCxnSpPr>
          <p:spPr>
            <a:xfrm flipH="1" flipV="1">
              <a:off x="2818190" y="1922205"/>
              <a:ext cx="44168" cy="350520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CDE15-9EA0-6A2A-4B62-916B4E5C555D}"/>
              </a:ext>
            </a:extLst>
          </p:cNvPr>
          <p:cNvGrpSpPr/>
          <p:nvPr/>
        </p:nvGrpSpPr>
        <p:grpSpPr>
          <a:xfrm>
            <a:off x="3582572" y="1720643"/>
            <a:ext cx="4651943" cy="4081633"/>
            <a:chOff x="2349910" y="1715105"/>
            <a:chExt cx="4651943" cy="40816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C9F0D4-C61A-D3F1-D857-3DEBFDA4004D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B9591C-C82B-9DC0-FB34-5C4F4B7BF15F}"/>
                </a:ext>
              </a:extLst>
            </p:cNvPr>
            <p:cNvSpPr txBox="1"/>
            <p:nvPr/>
          </p:nvSpPr>
          <p:spPr>
            <a:xfrm>
              <a:off x="5059983" y="1715105"/>
              <a:ext cx="1941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2</a:t>
              </a:r>
              <a:endParaRPr lang="LID4096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9AF300-E96F-88F4-C35D-5E7A4FAC35A8}"/>
                </a:ext>
              </a:extLst>
            </p:cNvPr>
            <p:cNvCxnSpPr>
              <a:cxnSpLocks/>
              <a:stCxn id="20" idx="0"/>
              <a:endCxn id="21" idx="1"/>
            </p:cNvCxnSpPr>
            <p:nvPr/>
          </p:nvCxnSpPr>
          <p:spPr>
            <a:xfrm flipV="1">
              <a:off x="2862358" y="1899771"/>
              <a:ext cx="2197625" cy="352763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2C2992D-8957-2CB4-6A9B-70ADE97705C9}"/>
              </a:ext>
            </a:extLst>
          </p:cNvPr>
          <p:cNvSpPr txBox="1"/>
          <p:nvPr/>
        </p:nvSpPr>
        <p:spPr>
          <a:xfrm>
            <a:off x="4773934" y="5427406"/>
            <a:ext cx="19414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func</a:t>
            </a:r>
            <a:r>
              <a:rPr lang="en-US" dirty="0"/>
              <a:t>()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2D59C9-085B-58EA-4224-4152819D6FF9}"/>
              </a:ext>
            </a:extLst>
          </p:cNvPr>
          <p:cNvSpPr txBox="1"/>
          <p:nvPr/>
        </p:nvSpPr>
        <p:spPr>
          <a:xfrm>
            <a:off x="6818672" y="5439385"/>
            <a:ext cx="14158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fence()</a:t>
            </a:r>
            <a:endParaRPr lang="LID4096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52F4A4-625E-2FAD-92AF-6E780FBEB1F5}"/>
              </a:ext>
            </a:extLst>
          </p:cNvPr>
          <p:cNvCxnSpPr/>
          <p:nvPr/>
        </p:nvCxnSpPr>
        <p:spPr>
          <a:xfrm>
            <a:off x="8234515" y="1199535"/>
            <a:ext cx="0" cy="51422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2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19ADA0-B066-409D-20D7-BD2F27A2AE5A}"/>
              </a:ext>
            </a:extLst>
          </p:cNvPr>
          <p:cNvGrpSpPr/>
          <p:nvPr/>
        </p:nvGrpSpPr>
        <p:grpSpPr>
          <a:xfrm>
            <a:off x="997974" y="5246133"/>
            <a:ext cx="10589342" cy="825909"/>
            <a:chOff x="943897" y="5211097"/>
            <a:chExt cx="10589342" cy="825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D7A810-1641-62B8-9067-9B37B4E1C93D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0E9D98-436A-4EA7-FE80-E936B72DB400}"/>
                </a:ext>
              </a:extLst>
            </p:cNvPr>
            <p:cNvSpPr txBox="1"/>
            <p:nvPr/>
          </p:nvSpPr>
          <p:spPr>
            <a:xfrm>
              <a:off x="943897" y="5427406"/>
              <a:ext cx="983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72877-6C08-BB5D-67A9-AEAF201158BA}"/>
              </a:ext>
            </a:extLst>
          </p:cNvPr>
          <p:cNvGrpSpPr/>
          <p:nvPr/>
        </p:nvGrpSpPr>
        <p:grpSpPr>
          <a:xfrm>
            <a:off x="997974" y="1509251"/>
            <a:ext cx="10589342" cy="825909"/>
            <a:chOff x="943897" y="5211097"/>
            <a:chExt cx="10589342" cy="8259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C1D772-9664-F511-DAFF-0922007D58D9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5F146F-0395-39B2-D84C-D7AF6BB25F48}"/>
                </a:ext>
              </a:extLst>
            </p:cNvPr>
            <p:cNvSpPr txBox="1"/>
            <p:nvPr/>
          </p:nvSpPr>
          <p:spPr>
            <a:xfrm>
              <a:off x="943897" y="542740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GPU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5263E2-5E46-1181-D78C-9CD33A1DE463}"/>
              </a:ext>
            </a:extLst>
          </p:cNvPr>
          <p:cNvGrpSpPr/>
          <p:nvPr/>
        </p:nvGrpSpPr>
        <p:grpSpPr>
          <a:xfrm>
            <a:off x="997974" y="3255861"/>
            <a:ext cx="10589342" cy="825909"/>
            <a:chOff x="943897" y="5211097"/>
            <a:chExt cx="10589342" cy="8259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ECE88D-268A-5BC6-C00A-21545C2AA45E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72CC7B-EAA0-98BC-B9AD-D39317C588EA}"/>
                </a:ext>
              </a:extLst>
            </p:cNvPr>
            <p:cNvSpPr txBox="1"/>
            <p:nvPr/>
          </p:nvSpPr>
          <p:spPr>
            <a:xfrm>
              <a:off x="943897" y="542740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805DC7-1405-330A-C87B-8825D176C036}"/>
              </a:ext>
            </a:extLst>
          </p:cNvPr>
          <p:cNvGrpSpPr/>
          <p:nvPr/>
        </p:nvGrpSpPr>
        <p:grpSpPr>
          <a:xfrm>
            <a:off x="2349910" y="1737539"/>
            <a:ext cx="2257559" cy="4059199"/>
            <a:chOff x="2349910" y="1737539"/>
            <a:chExt cx="2257559" cy="40591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F72C8E-7AC4-3656-71C2-CA67D2D244A5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729DD2-268C-FB71-6C2A-3F5635C4D19F}"/>
                </a:ext>
              </a:extLst>
            </p:cNvPr>
            <p:cNvSpPr txBox="1"/>
            <p:nvPr/>
          </p:nvSpPr>
          <p:spPr>
            <a:xfrm>
              <a:off x="2818191" y="1737539"/>
              <a:ext cx="17892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1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368571-1C71-A143-069B-76D9875C1088}"/>
                </a:ext>
              </a:extLst>
            </p:cNvPr>
            <p:cNvCxnSpPr>
              <a:cxnSpLocks/>
              <a:stCxn id="13" idx="0"/>
              <a:endCxn id="14" idx="1"/>
            </p:cNvCxnSpPr>
            <p:nvPr/>
          </p:nvCxnSpPr>
          <p:spPr>
            <a:xfrm flipH="1" flipV="1">
              <a:off x="2818191" y="1922205"/>
              <a:ext cx="44167" cy="350520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CDE15-9EA0-6A2A-4B62-916B4E5C555D}"/>
              </a:ext>
            </a:extLst>
          </p:cNvPr>
          <p:cNvGrpSpPr/>
          <p:nvPr/>
        </p:nvGrpSpPr>
        <p:grpSpPr>
          <a:xfrm>
            <a:off x="5649353" y="1725560"/>
            <a:ext cx="2413098" cy="4071178"/>
            <a:chOff x="2349910" y="1725560"/>
            <a:chExt cx="2413098" cy="40711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C9F0D4-C61A-D3F1-D857-3DEBFDA4004D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B9591C-C82B-9DC0-FB34-5C4F4B7BF15F}"/>
                </a:ext>
              </a:extLst>
            </p:cNvPr>
            <p:cNvSpPr txBox="1"/>
            <p:nvPr/>
          </p:nvSpPr>
          <p:spPr>
            <a:xfrm>
              <a:off x="2821138" y="1725560"/>
              <a:ext cx="1941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2</a:t>
              </a:r>
              <a:endParaRPr lang="LID4096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9AF300-E96F-88F4-C35D-5E7A4FAC35A8}"/>
                </a:ext>
              </a:extLst>
            </p:cNvPr>
            <p:cNvCxnSpPr>
              <a:cxnSpLocks/>
              <a:stCxn id="20" idx="0"/>
              <a:endCxn id="21" idx="1"/>
            </p:cNvCxnSpPr>
            <p:nvPr/>
          </p:nvCxnSpPr>
          <p:spPr>
            <a:xfrm flipH="1" flipV="1">
              <a:off x="2821138" y="1910226"/>
              <a:ext cx="41220" cy="351718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2C2992D-8957-2CB4-6A9B-70ADE97705C9}"/>
              </a:ext>
            </a:extLst>
          </p:cNvPr>
          <p:cNvSpPr txBox="1"/>
          <p:nvPr/>
        </p:nvSpPr>
        <p:spPr>
          <a:xfrm>
            <a:off x="3497780" y="5427406"/>
            <a:ext cx="19414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func</a:t>
            </a:r>
            <a:r>
              <a:rPr lang="en-US" dirty="0"/>
              <a:t>()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2D59C9-085B-58EA-4224-4152819D6FF9}"/>
              </a:ext>
            </a:extLst>
          </p:cNvPr>
          <p:cNvSpPr txBox="1"/>
          <p:nvPr/>
        </p:nvSpPr>
        <p:spPr>
          <a:xfrm>
            <a:off x="6818672" y="5439385"/>
            <a:ext cx="14158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fence()</a:t>
            </a:r>
            <a:endParaRPr lang="LID4096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52F4A4-625E-2FAD-92AF-6E780FBEB1F5}"/>
              </a:ext>
            </a:extLst>
          </p:cNvPr>
          <p:cNvCxnSpPr/>
          <p:nvPr/>
        </p:nvCxnSpPr>
        <p:spPr>
          <a:xfrm>
            <a:off x="8234515" y="1199535"/>
            <a:ext cx="0" cy="51422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13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19ADA0-B066-409D-20D7-BD2F27A2AE5A}"/>
              </a:ext>
            </a:extLst>
          </p:cNvPr>
          <p:cNvGrpSpPr/>
          <p:nvPr/>
        </p:nvGrpSpPr>
        <p:grpSpPr>
          <a:xfrm>
            <a:off x="997974" y="5246133"/>
            <a:ext cx="10589342" cy="825909"/>
            <a:chOff x="943897" y="5211097"/>
            <a:chExt cx="10589342" cy="825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D7A810-1641-62B8-9067-9B37B4E1C93D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0E9D98-436A-4EA7-FE80-E936B72DB400}"/>
                </a:ext>
              </a:extLst>
            </p:cNvPr>
            <p:cNvSpPr txBox="1"/>
            <p:nvPr/>
          </p:nvSpPr>
          <p:spPr>
            <a:xfrm>
              <a:off x="943897" y="5427406"/>
              <a:ext cx="983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72877-6C08-BB5D-67A9-AEAF201158BA}"/>
              </a:ext>
            </a:extLst>
          </p:cNvPr>
          <p:cNvGrpSpPr/>
          <p:nvPr/>
        </p:nvGrpSpPr>
        <p:grpSpPr>
          <a:xfrm>
            <a:off x="997974" y="1509251"/>
            <a:ext cx="10589342" cy="825909"/>
            <a:chOff x="943897" y="5211097"/>
            <a:chExt cx="10589342" cy="8259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C1D772-9664-F511-DAFF-0922007D58D9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5F146F-0395-39B2-D84C-D7AF6BB25F48}"/>
                </a:ext>
              </a:extLst>
            </p:cNvPr>
            <p:cNvSpPr txBox="1"/>
            <p:nvPr/>
          </p:nvSpPr>
          <p:spPr>
            <a:xfrm>
              <a:off x="943897" y="542740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GPU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5263E2-5E46-1181-D78C-9CD33A1DE463}"/>
              </a:ext>
            </a:extLst>
          </p:cNvPr>
          <p:cNvGrpSpPr/>
          <p:nvPr/>
        </p:nvGrpSpPr>
        <p:grpSpPr>
          <a:xfrm>
            <a:off x="997974" y="3255861"/>
            <a:ext cx="10589342" cy="825909"/>
            <a:chOff x="943897" y="5211097"/>
            <a:chExt cx="10589342" cy="8259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ECE88D-268A-5BC6-C00A-21545C2AA45E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72CC7B-EAA0-98BC-B9AD-D39317C588EA}"/>
                </a:ext>
              </a:extLst>
            </p:cNvPr>
            <p:cNvSpPr txBox="1"/>
            <p:nvPr/>
          </p:nvSpPr>
          <p:spPr>
            <a:xfrm>
              <a:off x="943897" y="542740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805DC7-1405-330A-C87B-8825D176C036}"/>
              </a:ext>
            </a:extLst>
          </p:cNvPr>
          <p:cNvGrpSpPr/>
          <p:nvPr/>
        </p:nvGrpSpPr>
        <p:grpSpPr>
          <a:xfrm>
            <a:off x="2349910" y="1737539"/>
            <a:ext cx="2257559" cy="4059199"/>
            <a:chOff x="2349910" y="1737539"/>
            <a:chExt cx="2257559" cy="40591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F72C8E-7AC4-3656-71C2-CA67D2D244A5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729DD2-268C-FB71-6C2A-3F5635C4D19F}"/>
                </a:ext>
              </a:extLst>
            </p:cNvPr>
            <p:cNvSpPr txBox="1"/>
            <p:nvPr/>
          </p:nvSpPr>
          <p:spPr>
            <a:xfrm>
              <a:off x="2818191" y="1737539"/>
              <a:ext cx="17892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1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368571-1C71-A143-069B-76D9875C1088}"/>
                </a:ext>
              </a:extLst>
            </p:cNvPr>
            <p:cNvCxnSpPr>
              <a:cxnSpLocks/>
              <a:stCxn id="13" idx="0"/>
              <a:endCxn id="14" idx="1"/>
            </p:cNvCxnSpPr>
            <p:nvPr/>
          </p:nvCxnSpPr>
          <p:spPr>
            <a:xfrm flipH="1" flipV="1">
              <a:off x="2818191" y="1922205"/>
              <a:ext cx="44167" cy="350520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CDE15-9EA0-6A2A-4B62-916B4E5C555D}"/>
              </a:ext>
            </a:extLst>
          </p:cNvPr>
          <p:cNvGrpSpPr/>
          <p:nvPr/>
        </p:nvGrpSpPr>
        <p:grpSpPr>
          <a:xfrm>
            <a:off x="3527984" y="1725560"/>
            <a:ext cx="3197275" cy="4071178"/>
            <a:chOff x="2401479" y="1725560"/>
            <a:chExt cx="3197275" cy="40711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C9F0D4-C61A-D3F1-D857-3DEBFDA4004D}"/>
                </a:ext>
              </a:extLst>
            </p:cNvPr>
            <p:cNvSpPr txBox="1"/>
            <p:nvPr/>
          </p:nvSpPr>
          <p:spPr>
            <a:xfrm>
              <a:off x="2401479" y="5427406"/>
              <a:ext cx="31972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par_reduce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B9591C-C82B-9DC0-FB34-5C4F4B7BF15F}"/>
                </a:ext>
              </a:extLst>
            </p:cNvPr>
            <p:cNvSpPr txBox="1"/>
            <p:nvPr/>
          </p:nvSpPr>
          <p:spPr>
            <a:xfrm>
              <a:off x="3656884" y="1725560"/>
              <a:ext cx="1941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2</a:t>
              </a:r>
              <a:endParaRPr lang="LID4096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9AF300-E96F-88F4-C35D-5E7A4FAC35A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flipV="1">
              <a:off x="2436793" y="1910226"/>
              <a:ext cx="1220091" cy="351402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2C2992D-8957-2CB4-6A9B-70ADE97705C9}"/>
              </a:ext>
            </a:extLst>
          </p:cNvPr>
          <p:cNvSpPr txBox="1"/>
          <p:nvPr/>
        </p:nvSpPr>
        <p:spPr>
          <a:xfrm>
            <a:off x="6830201" y="5424255"/>
            <a:ext cx="19414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func</a:t>
            </a:r>
            <a:r>
              <a:rPr lang="en-US" dirty="0"/>
              <a:t>()</a:t>
            </a:r>
            <a:endParaRPr lang="LID4096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36FF3A-8E9A-62E2-2A2D-ED8DA26E7F9F}"/>
              </a:ext>
            </a:extLst>
          </p:cNvPr>
          <p:cNvCxnSpPr/>
          <p:nvPr/>
        </p:nvCxnSpPr>
        <p:spPr>
          <a:xfrm>
            <a:off x="6779344" y="1199535"/>
            <a:ext cx="0" cy="514227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4CAAF3-7E4F-6192-10A4-F234AD1B0DB3}"/>
              </a:ext>
            </a:extLst>
          </p:cNvPr>
          <p:cNvSpPr txBox="1"/>
          <p:nvPr/>
        </p:nvSpPr>
        <p:spPr>
          <a:xfrm>
            <a:off x="3709365" y="4782770"/>
            <a:ext cx="301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 on process scalar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5100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19ADA0-B066-409D-20D7-BD2F27A2AE5A}"/>
              </a:ext>
            </a:extLst>
          </p:cNvPr>
          <p:cNvGrpSpPr/>
          <p:nvPr/>
        </p:nvGrpSpPr>
        <p:grpSpPr>
          <a:xfrm>
            <a:off x="943897" y="5211097"/>
            <a:ext cx="10589342" cy="825909"/>
            <a:chOff x="943897" y="5211097"/>
            <a:chExt cx="10589342" cy="825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D7A810-1641-62B8-9067-9B37B4E1C93D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0E9D98-436A-4EA7-FE80-E936B72DB400}"/>
                </a:ext>
              </a:extLst>
            </p:cNvPr>
            <p:cNvSpPr txBox="1"/>
            <p:nvPr/>
          </p:nvSpPr>
          <p:spPr>
            <a:xfrm>
              <a:off x="943897" y="5427406"/>
              <a:ext cx="983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72877-6C08-BB5D-67A9-AEAF201158BA}"/>
              </a:ext>
            </a:extLst>
          </p:cNvPr>
          <p:cNvGrpSpPr/>
          <p:nvPr/>
        </p:nvGrpSpPr>
        <p:grpSpPr>
          <a:xfrm>
            <a:off x="997974" y="1509251"/>
            <a:ext cx="10589342" cy="825909"/>
            <a:chOff x="943897" y="5211097"/>
            <a:chExt cx="10589342" cy="8259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C1D772-9664-F511-DAFF-0922007D58D9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5F146F-0395-39B2-D84C-D7AF6BB25F48}"/>
                </a:ext>
              </a:extLst>
            </p:cNvPr>
            <p:cNvSpPr txBox="1"/>
            <p:nvPr/>
          </p:nvSpPr>
          <p:spPr>
            <a:xfrm>
              <a:off x="943897" y="542740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GPU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5263E2-5E46-1181-D78C-9CD33A1DE463}"/>
              </a:ext>
            </a:extLst>
          </p:cNvPr>
          <p:cNvGrpSpPr/>
          <p:nvPr/>
        </p:nvGrpSpPr>
        <p:grpSpPr>
          <a:xfrm>
            <a:off x="943897" y="3274141"/>
            <a:ext cx="10589342" cy="825909"/>
            <a:chOff x="943897" y="5211097"/>
            <a:chExt cx="10589342" cy="8259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ECE88D-268A-5BC6-C00A-21545C2AA45E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72CC7B-EAA0-98BC-B9AD-D39317C588EA}"/>
                </a:ext>
              </a:extLst>
            </p:cNvPr>
            <p:cNvSpPr txBox="1"/>
            <p:nvPr/>
          </p:nvSpPr>
          <p:spPr>
            <a:xfrm>
              <a:off x="943897" y="542740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805DC7-1405-330A-C87B-8825D176C036}"/>
              </a:ext>
            </a:extLst>
          </p:cNvPr>
          <p:cNvGrpSpPr/>
          <p:nvPr/>
        </p:nvGrpSpPr>
        <p:grpSpPr>
          <a:xfrm>
            <a:off x="2349910" y="1737539"/>
            <a:ext cx="3746089" cy="4059199"/>
            <a:chOff x="2349910" y="1737539"/>
            <a:chExt cx="3746089" cy="40591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F72C8E-7AC4-3656-71C2-CA67D2D244A5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729DD2-268C-FB71-6C2A-3F5635C4D19F}"/>
                </a:ext>
              </a:extLst>
            </p:cNvPr>
            <p:cNvSpPr txBox="1"/>
            <p:nvPr/>
          </p:nvSpPr>
          <p:spPr>
            <a:xfrm>
              <a:off x="2818190" y="1737539"/>
              <a:ext cx="32778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1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368571-1C71-A143-069B-76D9875C1088}"/>
                </a:ext>
              </a:extLst>
            </p:cNvPr>
            <p:cNvCxnSpPr>
              <a:cxnSpLocks/>
              <a:stCxn id="13" idx="0"/>
              <a:endCxn id="14" idx="1"/>
            </p:cNvCxnSpPr>
            <p:nvPr/>
          </p:nvCxnSpPr>
          <p:spPr>
            <a:xfrm flipH="1" flipV="1">
              <a:off x="2818190" y="1922205"/>
              <a:ext cx="44168" cy="350520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CDE15-9EA0-6A2A-4B62-916B4E5C555D}"/>
              </a:ext>
            </a:extLst>
          </p:cNvPr>
          <p:cNvGrpSpPr/>
          <p:nvPr/>
        </p:nvGrpSpPr>
        <p:grpSpPr>
          <a:xfrm>
            <a:off x="3516156" y="1720643"/>
            <a:ext cx="4718359" cy="4081633"/>
            <a:chOff x="2283494" y="1715105"/>
            <a:chExt cx="4718359" cy="40816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C9F0D4-C61A-D3F1-D857-3DEBFDA4004D}"/>
                </a:ext>
              </a:extLst>
            </p:cNvPr>
            <p:cNvSpPr txBox="1"/>
            <p:nvPr/>
          </p:nvSpPr>
          <p:spPr>
            <a:xfrm>
              <a:off x="2283494" y="5427406"/>
              <a:ext cx="14527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par_reduce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B9591C-C82B-9DC0-FB34-5C4F4B7BF15F}"/>
                </a:ext>
              </a:extLst>
            </p:cNvPr>
            <p:cNvSpPr txBox="1"/>
            <p:nvPr/>
          </p:nvSpPr>
          <p:spPr>
            <a:xfrm>
              <a:off x="5059983" y="1715105"/>
              <a:ext cx="1941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2</a:t>
              </a:r>
              <a:endParaRPr lang="LID4096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9AF300-E96F-88F4-C35D-5E7A4FAC35A8}"/>
                </a:ext>
              </a:extLst>
            </p:cNvPr>
            <p:cNvCxnSpPr>
              <a:cxnSpLocks/>
              <a:stCxn id="20" idx="0"/>
              <a:endCxn id="21" idx="1"/>
            </p:cNvCxnSpPr>
            <p:nvPr/>
          </p:nvCxnSpPr>
          <p:spPr>
            <a:xfrm flipV="1">
              <a:off x="3009847" y="1899771"/>
              <a:ext cx="2050136" cy="352763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2C2992D-8957-2CB4-6A9B-70ADE97705C9}"/>
              </a:ext>
            </a:extLst>
          </p:cNvPr>
          <p:cNvSpPr txBox="1"/>
          <p:nvPr/>
        </p:nvSpPr>
        <p:spPr>
          <a:xfrm>
            <a:off x="5088569" y="5427406"/>
            <a:ext cx="19414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func</a:t>
            </a:r>
            <a:r>
              <a:rPr lang="en-US" dirty="0"/>
              <a:t>()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2D59C9-085B-58EA-4224-4152819D6FF9}"/>
              </a:ext>
            </a:extLst>
          </p:cNvPr>
          <p:cNvSpPr txBox="1"/>
          <p:nvPr/>
        </p:nvSpPr>
        <p:spPr>
          <a:xfrm>
            <a:off x="7128387" y="5427406"/>
            <a:ext cx="11061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fence()</a:t>
            </a:r>
            <a:endParaRPr lang="LID4096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52F4A4-625E-2FAD-92AF-6E780FBEB1F5}"/>
              </a:ext>
            </a:extLst>
          </p:cNvPr>
          <p:cNvCxnSpPr/>
          <p:nvPr/>
        </p:nvCxnSpPr>
        <p:spPr>
          <a:xfrm>
            <a:off x="8234515" y="1199535"/>
            <a:ext cx="0" cy="51422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81A09C-85E3-3D8C-520A-353C537E9E95}"/>
              </a:ext>
            </a:extLst>
          </p:cNvPr>
          <p:cNvSpPr txBox="1"/>
          <p:nvPr/>
        </p:nvSpPr>
        <p:spPr>
          <a:xfrm>
            <a:off x="4741755" y="4782770"/>
            <a:ext cx="20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 on view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3435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19ADA0-B066-409D-20D7-BD2F27A2AE5A}"/>
              </a:ext>
            </a:extLst>
          </p:cNvPr>
          <p:cNvGrpSpPr/>
          <p:nvPr/>
        </p:nvGrpSpPr>
        <p:grpSpPr>
          <a:xfrm>
            <a:off x="997974" y="5246133"/>
            <a:ext cx="10589342" cy="825909"/>
            <a:chOff x="943897" y="5211097"/>
            <a:chExt cx="10589342" cy="825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D7A810-1641-62B8-9067-9B37B4E1C93D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0E9D98-436A-4EA7-FE80-E936B72DB400}"/>
                </a:ext>
              </a:extLst>
            </p:cNvPr>
            <p:cNvSpPr txBox="1"/>
            <p:nvPr/>
          </p:nvSpPr>
          <p:spPr>
            <a:xfrm>
              <a:off x="943897" y="5427406"/>
              <a:ext cx="983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72877-6C08-BB5D-67A9-AEAF201158BA}"/>
              </a:ext>
            </a:extLst>
          </p:cNvPr>
          <p:cNvGrpSpPr/>
          <p:nvPr/>
        </p:nvGrpSpPr>
        <p:grpSpPr>
          <a:xfrm>
            <a:off x="997974" y="1509251"/>
            <a:ext cx="10589342" cy="825909"/>
            <a:chOff x="943897" y="5211097"/>
            <a:chExt cx="10589342" cy="8259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C1D772-9664-F511-DAFF-0922007D58D9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5F146F-0395-39B2-D84C-D7AF6BB25F48}"/>
                </a:ext>
              </a:extLst>
            </p:cNvPr>
            <p:cNvSpPr txBox="1"/>
            <p:nvPr/>
          </p:nvSpPr>
          <p:spPr>
            <a:xfrm>
              <a:off x="943897" y="542740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GPU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5263E2-5E46-1181-D78C-9CD33A1DE463}"/>
              </a:ext>
            </a:extLst>
          </p:cNvPr>
          <p:cNvGrpSpPr/>
          <p:nvPr/>
        </p:nvGrpSpPr>
        <p:grpSpPr>
          <a:xfrm>
            <a:off x="997974" y="3255861"/>
            <a:ext cx="10589342" cy="825909"/>
            <a:chOff x="943897" y="5211097"/>
            <a:chExt cx="10589342" cy="8259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ECE88D-268A-5BC6-C00A-21545C2AA45E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72CC7B-EAA0-98BC-B9AD-D39317C588EA}"/>
                </a:ext>
              </a:extLst>
            </p:cNvPr>
            <p:cNvSpPr txBox="1"/>
            <p:nvPr/>
          </p:nvSpPr>
          <p:spPr>
            <a:xfrm>
              <a:off x="943897" y="542740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805DC7-1405-330A-C87B-8825D176C036}"/>
              </a:ext>
            </a:extLst>
          </p:cNvPr>
          <p:cNvGrpSpPr/>
          <p:nvPr/>
        </p:nvGrpSpPr>
        <p:grpSpPr>
          <a:xfrm>
            <a:off x="2349910" y="1737539"/>
            <a:ext cx="2257559" cy="4059199"/>
            <a:chOff x="2349910" y="1737539"/>
            <a:chExt cx="2257559" cy="40591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F72C8E-7AC4-3656-71C2-CA67D2D244A5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729DD2-268C-FB71-6C2A-3F5635C4D19F}"/>
                </a:ext>
              </a:extLst>
            </p:cNvPr>
            <p:cNvSpPr txBox="1"/>
            <p:nvPr/>
          </p:nvSpPr>
          <p:spPr>
            <a:xfrm>
              <a:off x="2818191" y="1737539"/>
              <a:ext cx="17892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1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368571-1C71-A143-069B-76D9875C1088}"/>
                </a:ext>
              </a:extLst>
            </p:cNvPr>
            <p:cNvCxnSpPr>
              <a:cxnSpLocks/>
              <a:stCxn id="13" idx="0"/>
              <a:endCxn id="14" idx="1"/>
            </p:cNvCxnSpPr>
            <p:nvPr/>
          </p:nvCxnSpPr>
          <p:spPr>
            <a:xfrm flipH="1" flipV="1">
              <a:off x="2818191" y="1922205"/>
              <a:ext cx="44167" cy="350520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CDE15-9EA0-6A2A-4B62-916B4E5C555D}"/>
              </a:ext>
            </a:extLst>
          </p:cNvPr>
          <p:cNvGrpSpPr/>
          <p:nvPr/>
        </p:nvGrpSpPr>
        <p:grpSpPr>
          <a:xfrm>
            <a:off x="8598525" y="1749067"/>
            <a:ext cx="2413098" cy="4071178"/>
            <a:chOff x="2349910" y="1725560"/>
            <a:chExt cx="2413098" cy="40711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C9F0D4-C61A-D3F1-D857-3DEBFDA4004D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B9591C-C82B-9DC0-FB34-5C4F4B7BF15F}"/>
                </a:ext>
              </a:extLst>
            </p:cNvPr>
            <p:cNvSpPr txBox="1"/>
            <p:nvPr/>
          </p:nvSpPr>
          <p:spPr>
            <a:xfrm>
              <a:off x="2821138" y="1725560"/>
              <a:ext cx="1941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2</a:t>
              </a:r>
              <a:endParaRPr lang="LID4096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9AF300-E96F-88F4-C35D-5E7A4FAC35A8}"/>
                </a:ext>
              </a:extLst>
            </p:cNvPr>
            <p:cNvCxnSpPr>
              <a:cxnSpLocks/>
              <a:stCxn id="20" idx="0"/>
              <a:endCxn id="21" idx="1"/>
            </p:cNvCxnSpPr>
            <p:nvPr/>
          </p:nvCxnSpPr>
          <p:spPr>
            <a:xfrm flipH="1" flipV="1">
              <a:off x="2821138" y="1910226"/>
              <a:ext cx="41220" cy="351718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2C2992D-8957-2CB4-6A9B-70ADE97705C9}"/>
              </a:ext>
            </a:extLst>
          </p:cNvPr>
          <p:cNvSpPr txBox="1"/>
          <p:nvPr/>
        </p:nvSpPr>
        <p:spPr>
          <a:xfrm>
            <a:off x="6591050" y="5450913"/>
            <a:ext cx="19006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func</a:t>
            </a:r>
            <a:r>
              <a:rPr lang="en-US" dirty="0"/>
              <a:t>()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2D59C9-085B-58EA-4224-4152819D6FF9}"/>
              </a:ext>
            </a:extLst>
          </p:cNvPr>
          <p:cNvSpPr txBox="1"/>
          <p:nvPr/>
        </p:nvSpPr>
        <p:spPr>
          <a:xfrm>
            <a:off x="9670035" y="5439385"/>
            <a:ext cx="14158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fence()</a:t>
            </a:r>
            <a:endParaRPr lang="LID4096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52F4A4-625E-2FAD-92AF-6E780FBEB1F5}"/>
              </a:ext>
            </a:extLst>
          </p:cNvPr>
          <p:cNvCxnSpPr/>
          <p:nvPr/>
        </p:nvCxnSpPr>
        <p:spPr>
          <a:xfrm>
            <a:off x="11085878" y="1199535"/>
            <a:ext cx="0" cy="51422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75DE67-520D-F3C1-064B-9935D1B09612}"/>
              </a:ext>
            </a:extLst>
          </p:cNvPr>
          <p:cNvSpPr/>
          <p:nvPr/>
        </p:nvSpPr>
        <p:spPr>
          <a:xfrm>
            <a:off x="4719350" y="1737539"/>
            <a:ext cx="1797445" cy="4094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deep_copy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7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19ADA0-B066-409D-20D7-BD2F27A2AE5A}"/>
              </a:ext>
            </a:extLst>
          </p:cNvPr>
          <p:cNvGrpSpPr/>
          <p:nvPr/>
        </p:nvGrpSpPr>
        <p:grpSpPr>
          <a:xfrm>
            <a:off x="997974" y="5246133"/>
            <a:ext cx="10589342" cy="825909"/>
            <a:chOff x="943897" y="5211097"/>
            <a:chExt cx="10589342" cy="825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D7A810-1641-62B8-9067-9B37B4E1C93D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0E9D98-436A-4EA7-FE80-E936B72DB400}"/>
                </a:ext>
              </a:extLst>
            </p:cNvPr>
            <p:cNvSpPr txBox="1"/>
            <p:nvPr/>
          </p:nvSpPr>
          <p:spPr>
            <a:xfrm>
              <a:off x="943897" y="5427406"/>
              <a:ext cx="983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72877-6C08-BB5D-67A9-AEAF201158BA}"/>
              </a:ext>
            </a:extLst>
          </p:cNvPr>
          <p:cNvGrpSpPr/>
          <p:nvPr/>
        </p:nvGrpSpPr>
        <p:grpSpPr>
          <a:xfrm>
            <a:off x="997974" y="1509251"/>
            <a:ext cx="10589342" cy="825909"/>
            <a:chOff x="943897" y="5211097"/>
            <a:chExt cx="10589342" cy="8259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C1D772-9664-F511-DAFF-0922007D58D9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5F146F-0395-39B2-D84C-D7AF6BB25F48}"/>
                </a:ext>
              </a:extLst>
            </p:cNvPr>
            <p:cNvSpPr txBox="1"/>
            <p:nvPr/>
          </p:nvSpPr>
          <p:spPr>
            <a:xfrm>
              <a:off x="943897" y="542740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GPU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5263E2-5E46-1181-D78C-9CD33A1DE463}"/>
              </a:ext>
            </a:extLst>
          </p:cNvPr>
          <p:cNvGrpSpPr/>
          <p:nvPr/>
        </p:nvGrpSpPr>
        <p:grpSpPr>
          <a:xfrm>
            <a:off x="997974" y="3255861"/>
            <a:ext cx="10589342" cy="825909"/>
            <a:chOff x="943897" y="5211097"/>
            <a:chExt cx="10589342" cy="8259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ECE88D-268A-5BC6-C00A-21545C2AA45E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72CC7B-EAA0-98BC-B9AD-D39317C588EA}"/>
                </a:ext>
              </a:extLst>
            </p:cNvPr>
            <p:cNvSpPr txBox="1"/>
            <p:nvPr/>
          </p:nvSpPr>
          <p:spPr>
            <a:xfrm>
              <a:off x="943897" y="542740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805DC7-1405-330A-C87B-8825D176C036}"/>
              </a:ext>
            </a:extLst>
          </p:cNvPr>
          <p:cNvGrpSpPr/>
          <p:nvPr/>
        </p:nvGrpSpPr>
        <p:grpSpPr>
          <a:xfrm>
            <a:off x="2349910" y="1737539"/>
            <a:ext cx="3691975" cy="4059199"/>
            <a:chOff x="2349910" y="1737539"/>
            <a:chExt cx="3691975" cy="40591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F72C8E-7AC4-3656-71C2-CA67D2D244A5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729DD2-268C-FB71-6C2A-3F5635C4D19F}"/>
                </a:ext>
              </a:extLst>
            </p:cNvPr>
            <p:cNvSpPr txBox="1"/>
            <p:nvPr/>
          </p:nvSpPr>
          <p:spPr>
            <a:xfrm>
              <a:off x="2818190" y="1737539"/>
              <a:ext cx="3223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1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368571-1C71-A143-069B-76D9875C1088}"/>
                </a:ext>
              </a:extLst>
            </p:cNvPr>
            <p:cNvCxnSpPr>
              <a:cxnSpLocks/>
              <a:stCxn id="13" idx="0"/>
              <a:endCxn id="14" idx="1"/>
            </p:cNvCxnSpPr>
            <p:nvPr/>
          </p:nvCxnSpPr>
          <p:spPr>
            <a:xfrm flipH="1" flipV="1">
              <a:off x="2818190" y="1922205"/>
              <a:ext cx="44168" cy="350520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CDE15-9EA0-6A2A-4B62-916B4E5C555D}"/>
              </a:ext>
            </a:extLst>
          </p:cNvPr>
          <p:cNvGrpSpPr/>
          <p:nvPr/>
        </p:nvGrpSpPr>
        <p:grpSpPr>
          <a:xfrm>
            <a:off x="4595349" y="1737539"/>
            <a:ext cx="4155358" cy="4068720"/>
            <a:chOff x="2349910" y="1728018"/>
            <a:chExt cx="4155358" cy="40687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C9F0D4-C61A-D3F1-D857-3DEBFDA4004D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B9591C-C82B-9DC0-FB34-5C4F4B7BF15F}"/>
                </a:ext>
              </a:extLst>
            </p:cNvPr>
            <p:cNvSpPr txBox="1"/>
            <p:nvPr/>
          </p:nvSpPr>
          <p:spPr>
            <a:xfrm>
              <a:off x="3904675" y="1728018"/>
              <a:ext cx="26005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2</a:t>
              </a:r>
              <a:endParaRPr lang="LID4096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9AF300-E96F-88F4-C35D-5E7A4FAC35A8}"/>
                </a:ext>
              </a:extLst>
            </p:cNvPr>
            <p:cNvCxnSpPr>
              <a:cxnSpLocks/>
              <a:stCxn id="20" idx="0"/>
              <a:endCxn id="21" idx="1"/>
            </p:cNvCxnSpPr>
            <p:nvPr/>
          </p:nvCxnSpPr>
          <p:spPr>
            <a:xfrm flipV="1">
              <a:off x="2862358" y="1912684"/>
              <a:ext cx="1042317" cy="3514722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2C2992D-8957-2CB4-6A9B-70ADE97705C9}"/>
              </a:ext>
            </a:extLst>
          </p:cNvPr>
          <p:cNvSpPr txBox="1"/>
          <p:nvPr/>
        </p:nvSpPr>
        <p:spPr>
          <a:xfrm>
            <a:off x="5720005" y="5425400"/>
            <a:ext cx="19414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func</a:t>
            </a:r>
            <a:r>
              <a:rPr lang="en-US" dirty="0"/>
              <a:t>()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2D59C9-085B-58EA-4224-4152819D6FF9}"/>
              </a:ext>
            </a:extLst>
          </p:cNvPr>
          <p:cNvSpPr txBox="1"/>
          <p:nvPr/>
        </p:nvSpPr>
        <p:spPr>
          <a:xfrm>
            <a:off x="7819220" y="5439385"/>
            <a:ext cx="10248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fence()</a:t>
            </a:r>
            <a:endParaRPr lang="LID4096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52F4A4-625E-2FAD-92AF-6E780FBEB1F5}"/>
              </a:ext>
            </a:extLst>
          </p:cNvPr>
          <p:cNvCxnSpPr/>
          <p:nvPr/>
        </p:nvCxnSpPr>
        <p:spPr>
          <a:xfrm>
            <a:off x="8844117" y="1199535"/>
            <a:ext cx="0" cy="51422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2CFB9F8-137E-406B-968E-64C654860A0B}"/>
              </a:ext>
            </a:extLst>
          </p:cNvPr>
          <p:cNvGrpSpPr/>
          <p:nvPr/>
        </p:nvGrpSpPr>
        <p:grpSpPr>
          <a:xfrm>
            <a:off x="3448626" y="3429000"/>
            <a:ext cx="3817410" cy="2355759"/>
            <a:chOff x="2349910" y="3440979"/>
            <a:chExt cx="3817410" cy="235575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6F04EB-ADD1-C785-F843-4455F5A9AE3E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8EE862-1BC6-F68A-7798-776F97DFE768}"/>
                </a:ext>
              </a:extLst>
            </p:cNvPr>
            <p:cNvSpPr txBox="1"/>
            <p:nvPr/>
          </p:nvSpPr>
          <p:spPr>
            <a:xfrm>
              <a:off x="2862357" y="3440979"/>
              <a:ext cx="33049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3</a:t>
              </a:r>
              <a:endParaRPr lang="LID4096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69EC8F-90D8-ABB5-875F-E41EC63A5085}"/>
                </a:ext>
              </a:extLst>
            </p:cNvPr>
            <p:cNvCxnSpPr>
              <a:cxnSpLocks/>
              <a:stCxn id="3" idx="0"/>
              <a:endCxn id="15" idx="1"/>
            </p:cNvCxnSpPr>
            <p:nvPr/>
          </p:nvCxnSpPr>
          <p:spPr>
            <a:xfrm flipH="1" flipV="1">
              <a:off x="2862357" y="3625645"/>
              <a:ext cx="1" cy="180176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839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19ADA0-B066-409D-20D7-BD2F27A2AE5A}"/>
              </a:ext>
            </a:extLst>
          </p:cNvPr>
          <p:cNvGrpSpPr/>
          <p:nvPr/>
        </p:nvGrpSpPr>
        <p:grpSpPr>
          <a:xfrm>
            <a:off x="997974" y="5246133"/>
            <a:ext cx="10589342" cy="825909"/>
            <a:chOff x="943897" y="5211097"/>
            <a:chExt cx="10589342" cy="825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D7A810-1641-62B8-9067-9B37B4E1C93D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0E9D98-436A-4EA7-FE80-E936B72DB400}"/>
                </a:ext>
              </a:extLst>
            </p:cNvPr>
            <p:cNvSpPr txBox="1"/>
            <p:nvPr/>
          </p:nvSpPr>
          <p:spPr>
            <a:xfrm>
              <a:off x="943897" y="5427406"/>
              <a:ext cx="983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72877-6C08-BB5D-67A9-AEAF201158BA}"/>
              </a:ext>
            </a:extLst>
          </p:cNvPr>
          <p:cNvGrpSpPr/>
          <p:nvPr/>
        </p:nvGrpSpPr>
        <p:grpSpPr>
          <a:xfrm>
            <a:off x="997974" y="1509251"/>
            <a:ext cx="10589342" cy="825909"/>
            <a:chOff x="943897" y="5211097"/>
            <a:chExt cx="10589342" cy="8259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C1D772-9664-F511-DAFF-0922007D58D9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5F146F-0395-39B2-D84C-D7AF6BB25F48}"/>
                </a:ext>
              </a:extLst>
            </p:cNvPr>
            <p:cNvSpPr txBox="1"/>
            <p:nvPr/>
          </p:nvSpPr>
          <p:spPr>
            <a:xfrm>
              <a:off x="943897" y="542740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GPU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5263E2-5E46-1181-D78C-9CD33A1DE463}"/>
              </a:ext>
            </a:extLst>
          </p:cNvPr>
          <p:cNvGrpSpPr/>
          <p:nvPr/>
        </p:nvGrpSpPr>
        <p:grpSpPr>
          <a:xfrm>
            <a:off x="997974" y="3255861"/>
            <a:ext cx="10589342" cy="825909"/>
            <a:chOff x="943897" y="5211097"/>
            <a:chExt cx="10589342" cy="8259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ECE88D-268A-5BC6-C00A-21545C2AA45E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72CC7B-EAA0-98BC-B9AD-D39317C588EA}"/>
                </a:ext>
              </a:extLst>
            </p:cNvPr>
            <p:cNvSpPr txBox="1"/>
            <p:nvPr/>
          </p:nvSpPr>
          <p:spPr>
            <a:xfrm>
              <a:off x="943897" y="542740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805DC7-1405-330A-C87B-8825D176C036}"/>
              </a:ext>
            </a:extLst>
          </p:cNvPr>
          <p:cNvGrpSpPr/>
          <p:nvPr/>
        </p:nvGrpSpPr>
        <p:grpSpPr>
          <a:xfrm>
            <a:off x="2349910" y="1737539"/>
            <a:ext cx="2257559" cy="4059199"/>
            <a:chOff x="2349910" y="1737539"/>
            <a:chExt cx="2257559" cy="40591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F72C8E-7AC4-3656-71C2-CA67D2D244A5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729DD2-268C-FB71-6C2A-3F5635C4D19F}"/>
                </a:ext>
              </a:extLst>
            </p:cNvPr>
            <p:cNvSpPr txBox="1"/>
            <p:nvPr/>
          </p:nvSpPr>
          <p:spPr>
            <a:xfrm>
              <a:off x="2818191" y="1737539"/>
              <a:ext cx="178927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1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368571-1C71-A143-069B-76D9875C1088}"/>
                </a:ext>
              </a:extLst>
            </p:cNvPr>
            <p:cNvCxnSpPr>
              <a:cxnSpLocks/>
              <a:stCxn id="13" idx="0"/>
              <a:endCxn id="14" idx="1"/>
            </p:cNvCxnSpPr>
            <p:nvPr/>
          </p:nvCxnSpPr>
          <p:spPr>
            <a:xfrm flipH="1" flipV="1">
              <a:off x="2818191" y="1922205"/>
              <a:ext cx="44167" cy="350520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CDE15-9EA0-6A2A-4B62-916B4E5C555D}"/>
              </a:ext>
            </a:extLst>
          </p:cNvPr>
          <p:cNvGrpSpPr/>
          <p:nvPr/>
        </p:nvGrpSpPr>
        <p:grpSpPr>
          <a:xfrm>
            <a:off x="4630416" y="1725560"/>
            <a:ext cx="5997010" cy="4059650"/>
            <a:chOff x="-1234002" y="1725560"/>
            <a:chExt cx="5997010" cy="40596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C9F0D4-C61A-D3F1-D857-3DEBFDA4004D}"/>
                </a:ext>
              </a:extLst>
            </p:cNvPr>
            <p:cNvSpPr txBox="1"/>
            <p:nvPr/>
          </p:nvSpPr>
          <p:spPr>
            <a:xfrm>
              <a:off x="-1234002" y="5415878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B9591C-C82B-9DC0-FB34-5C4F4B7BF15F}"/>
                </a:ext>
              </a:extLst>
            </p:cNvPr>
            <p:cNvSpPr txBox="1"/>
            <p:nvPr/>
          </p:nvSpPr>
          <p:spPr>
            <a:xfrm>
              <a:off x="2821138" y="1725560"/>
              <a:ext cx="1941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2</a:t>
              </a:r>
              <a:endParaRPr lang="LID4096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9AF300-E96F-88F4-C35D-5E7A4FAC35A8}"/>
                </a:ext>
              </a:extLst>
            </p:cNvPr>
            <p:cNvCxnSpPr>
              <a:cxnSpLocks/>
              <a:stCxn id="20" idx="0"/>
              <a:endCxn id="21" idx="1"/>
            </p:cNvCxnSpPr>
            <p:nvPr/>
          </p:nvCxnSpPr>
          <p:spPr>
            <a:xfrm flipV="1">
              <a:off x="-721554" y="1910226"/>
              <a:ext cx="3542692" cy="3505652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2C2992D-8957-2CB4-6A9B-70ADE97705C9}"/>
              </a:ext>
            </a:extLst>
          </p:cNvPr>
          <p:cNvSpPr txBox="1"/>
          <p:nvPr/>
        </p:nvSpPr>
        <p:spPr>
          <a:xfrm>
            <a:off x="8606585" y="5436616"/>
            <a:ext cx="9896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func</a:t>
            </a:r>
            <a:r>
              <a:rPr lang="en-US" dirty="0"/>
              <a:t>()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2D59C9-085B-58EA-4224-4152819D6FF9}"/>
              </a:ext>
            </a:extLst>
          </p:cNvPr>
          <p:cNvSpPr txBox="1"/>
          <p:nvPr/>
        </p:nvSpPr>
        <p:spPr>
          <a:xfrm>
            <a:off x="9670035" y="5439385"/>
            <a:ext cx="14158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fence()</a:t>
            </a:r>
            <a:endParaRPr lang="LID4096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52F4A4-625E-2FAD-92AF-6E780FBEB1F5}"/>
              </a:ext>
            </a:extLst>
          </p:cNvPr>
          <p:cNvCxnSpPr/>
          <p:nvPr/>
        </p:nvCxnSpPr>
        <p:spPr>
          <a:xfrm>
            <a:off x="11085878" y="1199535"/>
            <a:ext cx="0" cy="51422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75DE67-520D-F3C1-064B-9935D1B09612}"/>
              </a:ext>
            </a:extLst>
          </p:cNvPr>
          <p:cNvSpPr/>
          <p:nvPr/>
        </p:nvSpPr>
        <p:spPr>
          <a:xfrm>
            <a:off x="6715303" y="1737539"/>
            <a:ext cx="1797445" cy="4094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deep_copy</a:t>
            </a:r>
            <a:endParaRPr lang="LID4096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67E8BB-2FE6-8243-0077-6BA17285A1C9}"/>
              </a:ext>
            </a:extLst>
          </p:cNvPr>
          <p:cNvGrpSpPr/>
          <p:nvPr/>
        </p:nvGrpSpPr>
        <p:grpSpPr>
          <a:xfrm>
            <a:off x="3497786" y="3429000"/>
            <a:ext cx="3084038" cy="2355759"/>
            <a:chOff x="2349910" y="3440979"/>
            <a:chExt cx="3084038" cy="235575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9779E-EBD5-C10A-76D7-2B8B4980CFE6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0813C8-DE69-4EDD-0263-1BCCBA1ED71C}"/>
                </a:ext>
              </a:extLst>
            </p:cNvPr>
            <p:cNvSpPr txBox="1"/>
            <p:nvPr/>
          </p:nvSpPr>
          <p:spPr>
            <a:xfrm>
              <a:off x="2862358" y="3440979"/>
              <a:ext cx="25715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3</a:t>
              </a:r>
              <a:endParaRPr lang="LID4096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2816F51-A372-7202-98D2-01FBAE49F416}"/>
                </a:ext>
              </a:extLst>
            </p:cNvPr>
            <p:cNvCxnSpPr>
              <a:cxnSpLocks/>
              <a:stCxn id="23" idx="0"/>
              <a:endCxn id="25" idx="1"/>
            </p:cNvCxnSpPr>
            <p:nvPr/>
          </p:nvCxnSpPr>
          <p:spPr>
            <a:xfrm flipV="1">
              <a:off x="2862358" y="3625645"/>
              <a:ext cx="0" cy="180176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364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19ADA0-B066-409D-20D7-BD2F27A2AE5A}"/>
              </a:ext>
            </a:extLst>
          </p:cNvPr>
          <p:cNvGrpSpPr/>
          <p:nvPr/>
        </p:nvGrpSpPr>
        <p:grpSpPr>
          <a:xfrm>
            <a:off x="997974" y="5216637"/>
            <a:ext cx="10589342" cy="825909"/>
            <a:chOff x="943897" y="5211097"/>
            <a:chExt cx="10589342" cy="825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D7A810-1641-62B8-9067-9B37B4E1C93D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0E9D98-436A-4EA7-FE80-E936B72DB400}"/>
                </a:ext>
              </a:extLst>
            </p:cNvPr>
            <p:cNvSpPr txBox="1"/>
            <p:nvPr/>
          </p:nvSpPr>
          <p:spPr>
            <a:xfrm>
              <a:off x="943897" y="5427406"/>
              <a:ext cx="983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72877-6C08-BB5D-67A9-AEAF201158BA}"/>
              </a:ext>
            </a:extLst>
          </p:cNvPr>
          <p:cNvGrpSpPr/>
          <p:nvPr/>
        </p:nvGrpSpPr>
        <p:grpSpPr>
          <a:xfrm>
            <a:off x="997974" y="1150375"/>
            <a:ext cx="10589342" cy="1582993"/>
            <a:chOff x="943897" y="4852221"/>
            <a:chExt cx="10589342" cy="158299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C1D772-9664-F511-DAFF-0922007D58D9}"/>
                </a:ext>
              </a:extLst>
            </p:cNvPr>
            <p:cNvSpPr/>
            <p:nvPr/>
          </p:nvSpPr>
          <p:spPr>
            <a:xfrm>
              <a:off x="2182761" y="4852221"/>
              <a:ext cx="9350478" cy="1582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5F146F-0395-39B2-D84C-D7AF6BB25F48}"/>
                </a:ext>
              </a:extLst>
            </p:cNvPr>
            <p:cNvSpPr txBox="1"/>
            <p:nvPr/>
          </p:nvSpPr>
          <p:spPr>
            <a:xfrm>
              <a:off x="943897" y="542740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GPU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5263E2-5E46-1181-D78C-9CD33A1DE463}"/>
              </a:ext>
            </a:extLst>
          </p:cNvPr>
          <p:cNvGrpSpPr/>
          <p:nvPr/>
        </p:nvGrpSpPr>
        <p:grpSpPr>
          <a:xfrm>
            <a:off x="997974" y="3255861"/>
            <a:ext cx="10589342" cy="825909"/>
            <a:chOff x="943897" y="5211097"/>
            <a:chExt cx="10589342" cy="8259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ECE88D-268A-5BC6-C00A-21545C2AA45E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72CC7B-EAA0-98BC-B9AD-D39317C588EA}"/>
                </a:ext>
              </a:extLst>
            </p:cNvPr>
            <p:cNvSpPr txBox="1"/>
            <p:nvPr/>
          </p:nvSpPr>
          <p:spPr>
            <a:xfrm>
              <a:off x="943897" y="542740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2C2992D-8957-2CB4-6A9B-70ADE97705C9}"/>
              </a:ext>
            </a:extLst>
          </p:cNvPr>
          <p:cNvSpPr txBox="1"/>
          <p:nvPr/>
        </p:nvSpPr>
        <p:spPr>
          <a:xfrm>
            <a:off x="5720005" y="5425400"/>
            <a:ext cx="19414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func</a:t>
            </a:r>
            <a:r>
              <a:rPr lang="en-US" dirty="0"/>
              <a:t>()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2D59C9-085B-58EA-4224-4152819D6FF9}"/>
              </a:ext>
            </a:extLst>
          </p:cNvPr>
          <p:cNvSpPr txBox="1"/>
          <p:nvPr/>
        </p:nvSpPr>
        <p:spPr>
          <a:xfrm>
            <a:off x="7819220" y="5439385"/>
            <a:ext cx="10248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fence()</a:t>
            </a:r>
            <a:endParaRPr lang="LID4096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52F4A4-625E-2FAD-92AF-6E780FBEB1F5}"/>
              </a:ext>
            </a:extLst>
          </p:cNvPr>
          <p:cNvCxnSpPr/>
          <p:nvPr/>
        </p:nvCxnSpPr>
        <p:spPr>
          <a:xfrm>
            <a:off x="8844117" y="1199535"/>
            <a:ext cx="0" cy="514227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FD02EE-8BCA-57C1-8324-77FEE1F4A890}"/>
              </a:ext>
            </a:extLst>
          </p:cNvPr>
          <p:cNvSpPr/>
          <p:nvPr/>
        </p:nvSpPr>
        <p:spPr>
          <a:xfrm>
            <a:off x="2534293" y="1285568"/>
            <a:ext cx="8880951" cy="585018"/>
          </a:xfrm>
          <a:prstGeom prst="roundRect">
            <a:avLst/>
          </a:prstGeom>
          <a:solidFill>
            <a:srgbClr val="049404">
              <a:alpha val="3098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66F32D8-79EA-D467-602F-75FC1AD53F89}"/>
              </a:ext>
            </a:extLst>
          </p:cNvPr>
          <p:cNvSpPr/>
          <p:nvPr/>
        </p:nvSpPr>
        <p:spPr>
          <a:xfrm>
            <a:off x="2534292" y="1987504"/>
            <a:ext cx="8880951" cy="585018"/>
          </a:xfrm>
          <a:prstGeom prst="roundRect">
            <a:avLst/>
          </a:prstGeom>
          <a:solidFill>
            <a:srgbClr val="049404">
              <a:alpha val="3098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805DC7-1405-330A-C87B-8825D176C036}"/>
              </a:ext>
            </a:extLst>
          </p:cNvPr>
          <p:cNvGrpSpPr/>
          <p:nvPr/>
        </p:nvGrpSpPr>
        <p:grpSpPr>
          <a:xfrm>
            <a:off x="2349910" y="1384274"/>
            <a:ext cx="3753725" cy="4412464"/>
            <a:chOff x="2349910" y="1384274"/>
            <a:chExt cx="3753725" cy="44124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F72C8E-7AC4-3656-71C2-CA67D2D244A5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729DD2-268C-FB71-6C2A-3F5635C4D19F}"/>
                </a:ext>
              </a:extLst>
            </p:cNvPr>
            <p:cNvSpPr txBox="1"/>
            <p:nvPr/>
          </p:nvSpPr>
          <p:spPr>
            <a:xfrm>
              <a:off x="2879940" y="1384274"/>
              <a:ext cx="3223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1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368571-1C71-A143-069B-76D9875C1088}"/>
                </a:ext>
              </a:extLst>
            </p:cNvPr>
            <p:cNvCxnSpPr>
              <a:cxnSpLocks/>
              <a:stCxn id="13" idx="0"/>
              <a:endCxn id="14" idx="1"/>
            </p:cNvCxnSpPr>
            <p:nvPr/>
          </p:nvCxnSpPr>
          <p:spPr>
            <a:xfrm flipV="1">
              <a:off x="2862358" y="1568940"/>
              <a:ext cx="17582" cy="3858466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CDE15-9EA0-6A2A-4B62-916B4E5C555D}"/>
              </a:ext>
            </a:extLst>
          </p:cNvPr>
          <p:cNvGrpSpPr/>
          <p:nvPr/>
        </p:nvGrpSpPr>
        <p:grpSpPr>
          <a:xfrm>
            <a:off x="4623877" y="1393411"/>
            <a:ext cx="4194687" cy="4401321"/>
            <a:chOff x="2349910" y="1395417"/>
            <a:chExt cx="4194687" cy="440132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C9F0D4-C61A-D3F1-D857-3DEBFDA4004D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B9591C-C82B-9DC0-FB34-5C4F4B7BF15F}"/>
                </a:ext>
              </a:extLst>
            </p:cNvPr>
            <p:cNvSpPr txBox="1"/>
            <p:nvPr/>
          </p:nvSpPr>
          <p:spPr>
            <a:xfrm>
              <a:off x="3944004" y="1395417"/>
              <a:ext cx="26005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2</a:t>
              </a:r>
              <a:endParaRPr lang="LID4096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9AF300-E96F-88F4-C35D-5E7A4FAC35A8}"/>
                </a:ext>
              </a:extLst>
            </p:cNvPr>
            <p:cNvCxnSpPr>
              <a:cxnSpLocks/>
              <a:stCxn id="20" idx="0"/>
              <a:endCxn id="21" idx="1"/>
            </p:cNvCxnSpPr>
            <p:nvPr/>
          </p:nvCxnSpPr>
          <p:spPr>
            <a:xfrm flipV="1">
              <a:off x="2862358" y="1580083"/>
              <a:ext cx="1081646" cy="3847323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CFB9F8-137E-406B-968E-64C654860A0B}"/>
              </a:ext>
            </a:extLst>
          </p:cNvPr>
          <p:cNvGrpSpPr/>
          <p:nvPr/>
        </p:nvGrpSpPr>
        <p:grpSpPr>
          <a:xfrm>
            <a:off x="3487954" y="2091498"/>
            <a:ext cx="3817410" cy="3693261"/>
            <a:chOff x="2349910" y="2103477"/>
            <a:chExt cx="3817410" cy="369326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6F04EB-ADD1-C785-F843-4455F5A9AE3E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8EE862-1BC6-F68A-7798-776F97DFE768}"/>
                </a:ext>
              </a:extLst>
            </p:cNvPr>
            <p:cNvSpPr txBox="1"/>
            <p:nvPr/>
          </p:nvSpPr>
          <p:spPr>
            <a:xfrm>
              <a:off x="2862357" y="2103477"/>
              <a:ext cx="33049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3</a:t>
              </a:r>
              <a:endParaRPr lang="LID4096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69EC8F-90D8-ABB5-875F-E41EC63A5085}"/>
                </a:ext>
              </a:extLst>
            </p:cNvPr>
            <p:cNvCxnSpPr>
              <a:cxnSpLocks/>
              <a:stCxn id="3" idx="0"/>
              <a:endCxn id="15" idx="1"/>
            </p:cNvCxnSpPr>
            <p:nvPr/>
          </p:nvCxnSpPr>
          <p:spPr>
            <a:xfrm flipH="1" flipV="1">
              <a:off x="2862357" y="2288143"/>
              <a:ext cx="1" cy="3139263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974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19ADA0-B066-409D-20D7-BD2F27A2AE5A}"/>
              </a:ext>
            </a:extLst>
          </p:cNvPr>
          <p:cNvGrpSpPr/>
          <p:nvPr/>
        </p:nvGrpSpPr>
        <p:grpSpPr>
          <a:xfrm>
            <a:off x="997974" y="5210408"/>
            <a:ext cx="10589342" cy="825909"/>
            <a:chOff x="943897" y="5211097"/>
            <a:chExt cx="10589342" cy="825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D7A810-1641-62B8-9067-9B37B4E1C93D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0E9D98-436A-4EA7-FE80-E936B72DB400}"/>
                </a:ext>
              </a:extLst>
            </p:cNvPr>
            <p:cNvSpPr txBox="1"/>
            <p:nvPr/>
          </p:nvSpPr>
          <p:spPr>
            <a:xfrm>
              <a:off x="943897" y="5427406"/>
              <a:ext cx="983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72877-6C08-BB5D-67A9-AEAF201158BA}"/>
              </a:ext>
            </a:extLst>
          </p:cNvPr>
          <p:cNvGrpSpPr/>
          <p:nvPr/>
        </p:nvGrpSpPr>
        <p:grpSpPr>
          <a:xfrm>
            <a:off x="997974" y="1150375"/>
            <a:ext cx="10589342" cy="1582993"/>
            <a:chOff x="943897" y="4852221"/>
            <a:chExt cx="10589342" cy="158299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C1D772-9664-F511-DAFF-0922007D58D9}"/>
                </a:ext>
              </a:extLst>
            </p:cNvPr>
            <p:cNvSpPr/>
            <p:nvPr/>
          </p:nvSpPr>
          <p:spPr>
            <a:xfrm>
              <a:off x="2182761" y="4852221"/>
              <a:ext cx="9350478" cy="1582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5F146F-0395-39B2-D84C-D7AF6BB25F48}"/>
                </a:ext>
              </a:extLst>
            </p:cNvPr>
            <p:cNvSpPr txBox="1"/>
            <p:nvPr/>
          </p:nvSpPr>
          <p:spPr>
            <a:xfrm>
              <a:off x="943897" y="5427406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GPU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5263E2-5E46-1181-D78C-9CD33A1DE463}"/>
              </a:ext>
            </a:extLst>
          </p:cNvPr>
          <p:cNvGrpSpPr/>
          <p:nvPr/>
        </p:nvGrpSpPr>
        <p:grpSpPr>
          <a:xfrm>
            <a:off x="997974" y="3255861"/>
            <a:ext cx="10589342" cy="825909"/>
            <a:chOff x="943897" y="5211097"/>
            <a:chExt cx="10589342" cy="8259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ECE88D-268A-5BC6-C00A-21545C2AA45E}"/>
                </a:ext>
              </a:extLst>
            </p:cNvPr>
            <p:cNvSpPr/>
            <p:nvPr/>
          </p:nvSpPr>
          <p:spPr>
            <a:xfrm>
              <a:off x="2182761" y="5211097"/>
              <a:ext cx="9350478" cy="82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72CC7B-EAA0-98BC-B9AD-D39317C588EA}"/>
                </a:ext>
              </a:extLst>
            </p:cNvPr>
            <p:cNvSpPr txBox="1"/>
            <p:nvPr/>
          </p:nvSpPr>
          <p:spPr>
            <a:xfrm>
              <a:off x="943897" y="5427406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2C2992D-8957-2CB4-6A9B-70ADE97705C9}"/>
              </a:ext>
            </a:extLst>
          </p:cNvPr>
          <p:cNvSpPr txBox="1"/>
          <p:nvPr/>
        </p:nvSpPr>
        <p:spPr>
          <a:xfrm>
            <a:off x="8358893" y="5415427"/>
            <a:ext cx="30563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func</a:t>
            </a:r>
            <a:r>
              <a:rPr lang="en-US" dirty="0"/>
              <a:t>()</a:t>
            </a:r>
            <a:endParaRPr lang="LID4096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FD02EE-8BCA-57C1-8324-77FEE1F4A890}"/>
              </a:ext>
            </a:extLst>
          </p:cNvPr>
          <p:cNvSpPr/>
          <p:nvPr/>
        </p:nvSpPr>
        <p:spPr>
          <a:xfrm>
            <a:off x="2534293" y="1285568"/>
            <a:ext cx="8880951" cy="585018"/>
          </a:xfrm>
          <a:prstGeom prst="roundRect">
            <a:avLst/>
          </a:prstGeom>
          <a:solidFill>
            <a:srgbClr val="049404">
              <a:alpha val="3098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66F32D8-79EA-D467-602F-75FC1AD53F89}"/>
              </a:ext>
            </a:extLst>
          </p:cNvPr>
          <p:cNvSpPr/>
          <p:nvPr/>
        </p:nvSpPr>
        <p:spPr>
          <a:xfrm>
            <a:off x="2534292" y="1987504"/>
            <a:ext cx="8880951" cy="585018"/>
          </a:xfrm>
          <a:prstGeom prst="roundRect">
            <a:avLst/>
          </a:prstGeom>
          <a:solidFill>
            <a:srgbClr val="049404">
              <a:alpha val="3098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805DC7-1405-330A-C87B-8825D176C036}"/>
              </a:ext>
            </a:extLst>
          </p:cNvPr>
          <p:cNvGrpSpPr/>
          <p:nvPr/>
        </p:nvGrpSpPr>
        <p:grpSpPr>
          <a:xfrm>
            <a:off x="2349910" y="1384274"/>
            <a:ext cx="3753725" cy="4412464"/>
            <a:chOff x="2349910" y="1384274"/>
            <a:chExt cx="3753725" cy="44124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F72C8E-7AC4-3656-71C2-CA67D2D244A5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729DD2-268C-FB71-6C2A-3F5635C4D19F}"/>
                </a:ext>
              </a:extLst>
            </p:cNvPr>
            <p:cNvSpPr txBox="1"/>
            <p:nvPr/>
          </p:nvSpPr>
          <p:spPr>
            <a:xfrm>
              <a:off x="2879940" y="1384274"/>
              <a:ext cx="3223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1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368571-1C71-A143-069B-76D9875C1088}"/>
                </a:ext>
              </a:extLst>
            </p:cNvPr>
            <p:cNvCxnSpPr>
              <a:cxnSpLocks/>
              <a:stCxn id="13" idx="0"/>
              <a:endCxn id="14" idx="1"/>
            </p:cNvCxnSpPr>
            <p:nvPr/>
          </p:nvCxnSpPr>
          <p:spPr>
            <a:xfrm flipV="1">
              <a:off x="2862358" y="1568940"/>
              <a:ext cx="17582" cy="3858466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CDE15-9EA0-6A2A-4B62-916B4E5C555D}"/>
              </a:ext>
            </a:extLst>
          </p:cNvPr>
          <p:cNvGrpSpPr/>
          <p:nvPr/>
        </p:nvGrpSpPr>
        <p:grpSpPr>
          <a:xfrm>
            <a:off x="6131836" y="1378070"/>
            <a:ext cx="5062190" cy="4408836"/>
            <a:chOff x="2349910" y="1387902"/>
            <a:chExt cx="5062190" cy="440883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C9F0D4-C61A-D3F1-D857-3DEBFDA4004D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B9591C-C82B-9DC0-FB34-5C4F4B7BF15F}"/>
                </a:ext>
              </a:extLst>
            </p:cNvPr>
            <p:cNvSpPr txBox="1"/>
            <p:nvPr/>
          </p:nvSpPr>
          <p:spPr>
            <a:xfrm>
              <a:off x="4811507" y="1387902"/>
              <a:ext cx="26005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2</a:t>
              </a:r>
              <a:endParaRPr lang="LID4096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9AF300-E96F-88F4-C35D-5E7A4FAC35A8}"/>
                </a:ext>
              </a:extLst>
            </p:cNvPr>
            <p:cNvCxnSpPr>
              <a:cxnSpLocks/>
              <a:stCxn id="20" idx="0"/>
              <a:endCxn id="21" idx="1"/>
            </p:cNvCxnSpPr>
            <p:nvPr/>
          </p:nvCxnSpPr>
          <p:spPr>
            <a:xfrm flipV="1">
              <a:off x="2862358" y="1572568"/>
              <a:ext cx="1949149" cy="385483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CFB9F8-137E-406B-968E-64C654860A0B}"/>
              </a:ext>
            </a:extLst>
          </p:cNvPr>
          <p:cNvGrpSpPr/>
          <p:nvPr/>
        </p:nvGrpSpPr>
        <p:grpSpPr>
          <a:xfrm>
            <a:off x="3487954" y="2091498"/>
            <a:ext cx="5557723" cy="3693261"/>
            <a:chOff x="2349910" y="2103477"/>
            <a:chExt cx="5557723" cy="369326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6F04EB-ADD1-C785-F843-4455F5A9AE3E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8EE862-1BC6-F68A-7798-776F97DFE768}"/>
                </a:ext>
              </a:extLst>
            </p:cNvPr>
            <p:cNvSpPr txBox="1"/>
            <p:nvPr/>
          </p:nvSpPr>
          <p:spPr>
            <a:xfrm>
              <a:off x="2862357" y="2103477"/>
              <a:ext cx="50452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3</a:t>
              </a:r>
              <a:endParaRPr lang="LID4096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69EC8F-90D8-ABB5-875F-E41EC63A5085}"/>
                </a:ext>
              </a:extLst>
            </p:cNvPr>
            <p:cNvCxnSpPr>
              <a:cxnSpLocks/>
              <a:stCxn id="3" idx="0"/>
              <a:endCxn id="15" idx="1"/>
            </p:cNvCxnSpPr>
            <p:nvPr/>
          </p:nvCxnSpPr>
          <p:spPr>
            <a:xfrm flipH="1" flipV="1">
              <a:off x="2862357" y="2288143"/>
              <a:ext cx="1" cy="3139263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D6F70B-FD64-2235-2BDF-98B363F435BE}"/>
              </a:ext>
            </a:extLst>
          </p:cNvPr>
          <p:cNvGrpSpPr/>
          <p:nvPr/>
        </p:nvGrpSpPr>
        <p:grpSpPr>
          <a:xfrm>
            <a:off x="4625998" y="1378833"/>
            <a:ext cx="3795363" cy="4405926"/>
            <a:chOff x="2294434" y="1395417"/>
            <a:chExt cx="3795363" cy="440592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9A9D43-41BF-7DB7-C2C8-1F34CCC78032}"/>
                </a:ext>
              </a:extLst>
            </p:cNvPr>
            <p:cNvSpPr txBox="1"/>
            <p:nvPr/>
          </p:nvSpPr>
          <p:spPr>
            <a:xfrm>
              <a:off x="2294434" y="5432011"/>
              <a:ext cx="140871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deep_copy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DC7E0B-1964-5E09-40FC-A8A1E2819A50}"/>
                </a:ext>
              </a:extLst>
            </p:cNvPr>
            <p:cNvSpPr txBox="1"/>
            <p:nvPr/>
          </p:nvSpPr>
          <p:spPr>
            <a:xfrm>
              <a:off x="3944005" y="1395417"/>
              <a:ext cx="21457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copying</a:t>
              </a:r>
              <a:endParaRPr lang="LID4096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5E8D0AF-5389-325F-8E1A-96552A41D3B1}"/>
                </a:ext>
              </a:extLst>
            </p:cNvPr>
            <p:cNvCxnSpPr>
              <a:cxnSpLocks/>
              <a:stCxn id="28" idx="0"/>
              <a:endCxn id="30" idx="1"/>
            </p:cNvCxnSpPr>
            <p:nvPr/>
          </p:nvCxnSpPr>
          <p:spPr>
            <a:xfrm flipV="1">
              <a:off x="2998794" y="1580083"/>
              <a:ext cx="945211" cy="385192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22EB823-3010-5477-39DF-633EC3E609A4}"/>
              </a:ext>
            </a:extLst>
          </p:cNvPr>
          <p:cNvGrpSpPr/>
          <p:nvPr/>
        </p:nvGrpSpPr>
        <p:grpSpPr>
          <a:xfrm>
            <a:off x="7234052" y="3429000"/>
            <a:ext cx="3817410" cy="2355759"/>
            <a:chOff x="2349910" y="3440979"/>
            <a:chExt cx="3817410" cy="235575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9C2F84C-6E77-13EF-4A70-9C9C9AF7956E}"/>
                </a:ext>
              </a:extLst>
            </p:cNvPr>
            <p:cNvSpPr txBox="1"/>
            <p:nvPr/>
          </p:nvSpPr>
          <p:spPr>
            <a:xfrm>
              <a:off x="2349910" y="5427406"/>
              <a:ext cx="10248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par_for</a:t>
              </a:r>
              <a:r>
                <a:rPr lang="en-US" dirty="0"/>
                <a:t>()</a:t>
              </a:r>
              <a:endParaRPr lang="LID4096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F3B308-D680-2FEC-0BD5-26876DA3A102}"/>
                </a:ext>
              </a:extLst>
            </p:cNvPr>
            <p:cNvSpPr txBox="1"/>
            <p:nvPr/>
          </p:nvSpPr>
          <p:spPr>
            <a:xfrm>
              <a:off x="2862357" y="3440979"/>
              <a:ext cx="33049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Kernel 3</a:t>
              </a:r>
              <a:endParaRPr lang="LID4096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DD1CA7D-D1AB-CC62-CAC2-BBD13F866C30}"/>
                </a:ext>
              </a:extLst>
            </p:cNvPr>
            <p:cNvCxnSpPr>
              <a:cxnSpLocks/>
              <a:stCxn id="38" idx="0"/>
              <a:endCxn id="39" idx="1"/>
            </p:cNvCxnSpPr>
            <p:nvPr/>
          </p:nvCxnSpPr>
          <p:spPr>
            <a:xfrm flipH="1" flipV="1">
              <a:off x="2862357" y="3625645"/>
              <a:ext cx="1" cy="180176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24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215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4</cp:revision>
  <dcterms:created xsi:type="dcterms:W3CDTF">2024-08-20T14:48:10Z</dcterms:created>
  <dcterms:modified xsi:type="dcterms:W3CDTF">2024-08-21T09:29:09Z</dcterms:modified>
</cp:coreProperties>
</file>