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3" r:id="rId4"/>
    <p:sldId id="348" r:id="rId5"/>
    <p:sldId id="358" r:id="rId6"/>
    <p:sldId id="359" r:id="rId7"/>
    <p:sldId id="361" r:id="rId8"/>
    <p:sldId id="362" r:id="rId9"/>
    <p:sldId id="364" r:id="rId10"/>
    <p:sldId id="363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5658-F49C-69EA-46F1-02304D948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6332-0AB6-961C-4A77-DCF1446DD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47FD-235E-2F45-70BC-8128D0F0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8C67-3C1E-A276-43E6-B2304098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A04A-8530-D0BB-22EE-E475F20E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966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DDD9-F48D-1904-8FFB-BE21EF63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DBAF-A1C6-7940-FD2A-0F6AF6E1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80D3-9DCE-521B-2371-6CA3FAE5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BA60-6D87-C69D-C21B-94829334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AA6C1-ED16-F8CA-F3D6-604C6DB8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832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908FA-111F-273F-EA9F-EA238F775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3BB8-7C03-5A34-28BE-821412BF5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4E79-58AD-713C-A0A2-B9723724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A4B2-7AC4-C447-A352-E5C752A4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5C9F-3912-D2B5-0780-1F20D7D5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643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A502-1F1A-A503-80DC-BF2936C6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FB09-A21E-2D35-85D4-F412B99F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9051-2520-E0E3-9B39-2371C398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A15E-7751-A516-42BB-F3F6C08C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3220-637E-9EEE-B911-0D9AD2C8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0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37D1-77A0-1AFA-B67E-A91C9D16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A9E0F-B7B3-ECF7-5673-9F196D2F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12273-92BC-2157-765D-3F2416FC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8217-F845-4BA6-8238-AE532861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FA07-5612-6396-486A-7C84026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141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934D-6286-5F41-1340-31D7E7D2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8747-BCDF-7462-80EF-52CE0581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BCAE6-9A9E-BF22-403A-E930FBB9F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D0BB5-25E6-21A9-447F-FCF39933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DBCE0-A6A1-3428-5F25-D1DBFC28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FE53-8C66-26BD-7AA0-D145F8A4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01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9D85-C03F-E684-9E35-BD5E24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7BD2-CC6C-8B45-E9D6-CA7FC36A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A9485-AF51-483D-17A6-8A1B4B8F7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AEEE4-62E4-F174-346D-341B556E1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97CE2-D161-D5CA-7967-BE01874AF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460E1-C8E2-67A8-1452-8A32841B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36F2-6E83-39B8-1D4B-B56FD39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600DF-C3C5-8B85-5177-DA695DE3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5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FA05-CE51-810E-339B-CDA9C7AE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83CA3-D0BD-E2E1-D964-9C643869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25516-3FBC-7E3D-E438-7F05C87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C4196-39EE-CDEF-2F16-1F930221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608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F4C26-1342-973C-58DE-7EB3DC12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3099B-B4D6-BDEE-D433-6EDF7162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B31E5-5FCC-2F13-02B9-329A2199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490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1C75-8FD3-40D6-9936-92779E48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B12D-DE9E-6A8D-1D71-AF496FE9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F3CB-3C9A-E023-2D28-479ABB6E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447BE-D013-7E7B-C6AF-C5C77BC8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F65B-010F-DF06-72A7-92E11F4A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080F-8E12-FDC4-6F55-8B74D92E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238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E588-9AA7-B4C2-14A0-65785AB0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1904F-854A-DCC5-B23E-EEDDE56A2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4B215-85C8-B358-C7F7-D2E2F427D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9B49-7A6C-91E2-F36F-AEC3D37B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E901C-6FDB-51A2-B837-BB63E438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53CC7-D630-BB0C-7A6F-424AC3B0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370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301F1-3BE5-B9B3-E100-E1BEC96E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7BFD7-54AF-90E8-C06A-657B3B5E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491E-F9EB-E1DB-264B-5FCA14532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1321F-D833-4788-9E7B-A10A4D128284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EFA-144E-909E-40F2-ED1F2EF9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6F0F-8F66-1FA8-BB2B-9846B9A51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251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4.0/deed.ast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E921-A9AD-C955-47C9-9D50C8151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D5C93-42C3-E0E4-8D0E-96C3F8F31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36E45-30A8-34D2-FF2F-A3090D57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9085A-6C96-ED09-CA9E-C8177D056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0132821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AF6EE-62C6-F8AC-FEB2-3103887E2E91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5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102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E631-DDD0-EE58-1C54-BCBA7C4C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CE75-EDFD-B7ED-2C06-D922F030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patterns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paralle_for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parallel_reduce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parallel_scan</a:t>
            </a:r>
            <a:endParaRPr lang="en-US" dirty="0"/>
          </a:p>
          <a:p>
            <a:r>
              <a:rPr lang="en-US" dirty="0"/>
              <a:t>Execution policies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RangePolicy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MDrangePolicy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TeamPolicy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8263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02AA-1A22-10CE-E35B-6180D7F3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556A-8091-D73D-618E-48BC5B648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808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F75A-2BE0-7ACA-BB99-A3C19F17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L'embarra</a:t>
            </a:r>
            <a:r>
              <a:rPr lang="en-US" dirty="0"/>
              <a:t> du choix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7AF4-22A6-A8B5-FA7D-D05E5BEA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 architectures</a:t>
            </a:r>
          </a:p>
          <a:p>
            <a:pPr lvl="1"/>
            <a:r>
              <a:rPr lang="en-US" dirty="0"/>
              <a:t>NVIDIA, e.g., A100, H100</a:t>
            </a:r>
          </a:p>
          <a:p>
            <a:pPr lvl="1"/>
            <a:r>
              <a:rPr lang="en-US" dirty="0"/>
              <a:t>AMD, e.g., MI250</a:t>
            </a:r>
          </a:p>
          <a:p>
            <a:pPr lvl="1"/>
            <a:r>
              <a:rPr lang="en-US" dirty="0"/>
              <a:t>Intel, e.g., Ponte Vecchio</a:t>
            </a:r>
          </a:p>
          <a:p>
            <a:r>
              <a:rPr lang="en-US" dirty="0"/>
              <a:t>Programming models</a:t>
            </a:r>
          </a:p>
          <a:p>
            <a:pPr lvl="1"/>
            <a:r>
              <a:rPr lang="en-US" dirty="0"/>
              <a:t>CUDA: NVIDIA specific</a:t>
            </a:r>
          </a:p>
          <a:p>
            <a:pPr lvl="1"/>
            <a:r>
              <a:rPr lang="en-US" dirty="0"/>
              <a:t>HIP: AMD specific</a:t>
            </a:r>
          </a:p>
          <a:p>
            <a:pPr lvl="1"/>
            <a:r>
              <a:rPr lang="en-US" dirty="0"/>
              <a:t>OpenMP offloading</a:t>
            </a:r>
          </a:p>
          <a:p>
            <a:pPr lvl="1"/>
            <a:r>
              <a:rPr lang="en-US" dirty="0" err="1"/>
              <a:t>Kokkos</a:t>
            </a:r>
            <a:endParaRPr lang="en-US" dirty="0"/>
          </a:p>
          <a:p>
            <a:pPr lvl="1"/>
            <a:r>
              <a:rPr lang="en-US" dirty="0" err="1"/>
              <a:t>OneAPI</a:t>
            </a:r>
            <a:r>
              <a:rPr lang="en-US" dirty="0"/>
              <a:t> + SYCL</a:t>
            </a:r>
            <a:endParaRPr lang="LID409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D4A873-A73E-3F62-9919-30527B19CE5B}"/>
              </a:ext>
            </a:extLst>
          </p:cNvPr>
          <p:cNvGrpSpPr/>
          <p:nvPr/>
        </p:nvGrpSpPr>
        <p:grpSpPr>
          <a:xfrm>
            <a:off x="1447800" y="4016829"/>
            <a:ext cx="3178629" cy="674914"/>
            <a:chOff x="1447800" y="4016829"/>
            <a:chExt cx="3178629" cy="6749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EB44F8-706B-16EC-3ADC-6C906CC62244}"/>
                </a:ext>
              </a:extLst>
            </p:cNvPr>
            <p:cNvCxnSpPr/>
            <p:nvPr/>
          </p:nvCxnSpPr>
          <p:spPr>
            <a:xfrm>
              <a:off x="1447800" y="4016829"/>
              <a:ext cx="3178629" cy="6749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8BE86E-020E-60A1-0371-26A073409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4016829"/>
              <a:ext cx="3037114" cy="6749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57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FBD6-378C-FD77-9FAE-19A37348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Kokkos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ABEA-0AC4-6ACE-08B3-A914D9547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905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E631-DDD0-EE58-1C54-BCBA7C4C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CE75-EDFD-B7ED-2C06-D922F030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model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 </a:t>
            </a:r>
            <a:r>
              <a:rPr lang="en-US" dirty="0" err="1"/>
              <a:t>MemorySpace</a:t>
            </a:r>
            <a:endParaRPr lang="en-US" dirty="0"/>
          </a:p>
          <a:p>
            <a:pPr lvl="2"/>
            <a:r>
              <a:rPr lang="en-US" dirty="0" err="1"/>
              <a:t>HostSpace</a:t>
            </a:r>
            <a:endParaRPr lang="en-US" dirty="0"/>
          </a:p>
          <a:p>
            <a:pPr lvl="2"/>
            <a:r>
              <a:rPr lang="en-US" dirty="0" err="1"/>
              <a:t>CudaSpace</a:t>
            </a:r>
            <a:endParaRPr lang="en-US" dirty="0"/>
          </a:p>
          <a:p>
            <a:pPr lvl="2"/>
            <a:r>
              <a:rPr lang="en-US" dirty="0" err="1"/>
              <a:t>CudaUVMSpace</a:t>
            </a:r>
            <a:endParaRPr lang="en-US" dirty="0"/>
          </a:p>
          <a:p>
            <a:pPr lvl="2"/>
            <a:r>
              <a:rPr lang="en-US" dirty="0" err="1"/>
              <a:t>HIPSpace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 </a:t>
            </a:r>
            <a:r>
              <a:rPr lang="en-US" dirty="0" err="1"/>
              <a:t>ExecutionSpace</a:t>
            </a:r>
            <a:endParaRPr lang="en-US" dirty="0"/>
          </a:p>
          <a:p>
            <a:pPr lvl="2"/>
            <a:r>
              <a:rPr lang="en-US" dirty="0"/>
              <a:t>Serial</a:t>
            </a:r>
          </a:p>
          <a:p>
            <a:pPr lvl="2"/>
            <a:r>
              <a:rPr lang="en-US" dirty="0"/>
              <a:t>OpenMP</a:t>
            </a:r>
          </a:p>
          <a:p>
            <a:pPr lvl="2"/>
            <a:r>
              <a:rPr lang="en-US" dirty="0"/>
              <a:t>Threads</a:t>
            </a:r>
          </a:p>
          <a:p>
            <a:pPr lvl="2"/>
            <a:r>
              <a:rPr lang="en-US" dirty="0"/>
              <a:t>CUDA</a:t>
            </a:r>
          </a:p>
          <a:p>
            <a:pPr lvl="2"/>
            <a:r>
              <a:rPr lang="en-US" dirty="0"/>
              <a:t>HIP</a:t>
            </a:r>
          </a:p>
          <a:p>
            <a:pPr lvl="2"/>
            <a:r>
              <a:rPr lang="en-US" dirty="0"/>
              <a:t>SYCL</a:t>
            </a:r>
          </a:p>
        </p:txBody>
      </p:sp>
    </p:spTree>
    <p:extLst>
      <p:ext uri="{BB962C8B-B14F-4D97-AF65-F5344CB8AC3E}">
        <p14:creationId xmlns:p14="http://schemas.microsoft.com/office/powerpoint/2010/main" val="2175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7CE7-9E8A-CF94-5592-7449F442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3C54-18E7-7D25-A3DD-3511EAFF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memory space</a:t>
            </a:r>
          </a:p>
          <a:p>
            <a:pPr lvl="1"/>
            <a:r>
              <a:rPr lang="en-US" dirty="0"/>
              <a:t>Reference counting</a:t>
            </a:r>
          </a:p>
          <a:p>
            <a:pPr lvl="1"/>
            <a:r>
              <a:rPr lang="en-US" dirty="0" err="1"/>
              <a:t>LayoutPolicy</a:t>
            </a:r>
            <a:endParaRPr lang="en-US" dirty="0"/>
          </a:p>
          <a:p>
            <a:pPr lvl="1"/>
            <a:r>
              <a:rPr lang="en-US"/>
              <a:t>AccessPolicy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2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253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Courier New</vt:lpstr>
      <vt:lpstr>Office Theme</vt:lpstr>
      <vt:lpstr>GPU programming</vt:lpstr>
      <vt:lpstr>PowerPoint Presentation</vt:lpstr>
      <vt:lpstr>Typographical conventions: code</vt:lpstr>
      <vt:lpstr>Typographical conventions: shell</vt:lpstr>
      <vt:lpstr>Introduction</vt:lpstr>
      <vt:lpstr>L'embarra du choix</vt:lpstr>
      <vt:lpstr>Kokkos</vt:lpstr>
      <vt:lpstr>Overview</vt:lpstr>
      <vt:lpstr>Views</vt:lpstr>
      <vt:lpstr>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</cp:revision>
  <dcterms:created xsi:type="dcterms:W3CDTF">2024-07-29T14:29:16Z</dcterms:created>
  <dcterms:modified xsi:type="dcterms:W3CDTF">2024-07-30T05:39:00Z</dcterms:modified>
</cp:coreProperties>
</file>