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57" r:id="rId3"/>
    <p:sldId id="353" r:id="rId4"/>
    <p:sldId id="348" r:id="rId5"/>
    <p:sldId id="358" r:id="rId6"/>
    <p:sldId id="359" r:id="rId7"/>
    <p:sldId id="361" r:id="rId8"/>
    <p:sldId id="362" r:id="rId9"/>
    <p:sldId id="364" r:id="rId10"/>
    <p:sldId id="363" r:id="rId11"/>
    <p:sldId id="365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923FB-61FA-4287-9241-F85679197DAB}" type="datetimeFigureOut">
              <a:rPr lang="en-US" smtClean="0"/>
              <a:t>2024-07-30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95E8-30B8-48C5-BC51-D81C93F0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5658-F49C-69EA-46F1-02304D94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6332-0AB6-961C-4A77-DCF1446DD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47FD-235E-2F45-70BC-8128D0F0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E987-8D4C-426B-A5FA-0E34158E0882}" type="datetime1">
              <a:rPr lang="LID4096" smtClean="0"/>
              <a:t>07/30/2024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8C67-3C1E-A276-43E6-B2304098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A04A-8530-D0BB-22EE-E475F20E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966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DDD9-F48D-1904-8FFB-BE21EF63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DBAF-A1C6-7940-FD2A-0F6AF6E13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80D3-9DCE-521B-2371-6CA3FAE5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B9EE-F760-4CB0-8B69-80528298500B}" type="datetime1">
              <a:rPr lang="LID4096" smtClean="0"/>
              <a:t>07/30/2024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BA60-6D87-C69D-C21B-94829334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AA6C1-ED16-F8CA-F3D6-604C6DB8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832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908FA-111F-273F-EA9F-EA238F775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3BB8-7C03-5A34-28BE-821412BF5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4E79-58AD-713C-A0A2-B9723724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7FB6-4DF5-4E64-8740-20980B1F9232}" type="datetime1">
              <a:rPr lang="LID4096" smtClean="0"/>
              <a:t>07/30/2024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A4B2-7AC4-C447-A352-E5C752A4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5C9F-3912-D2B5-0780-1F20D7D5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643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A502-1F1A-A503-80DC-BF2936C6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FB09-A21E-2D35-85D4-F412B99F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9051-2520-E0E3-9B39-2371C398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AC84-95C7-43B3-BAB8-87738A262CEF}" type="datetime1">
              <a:rPr lang="LID4096" smtClean="0"/>
              <a:t>07/30/2024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A15E-7751-A516-42BB-F3F6C08C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3220-637E-9EEE-B911-0D9AD2C8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0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37D1-77A0-1AFA-B67E-A91C9D16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9E0F-B7B3-ECF7-5673-9F196D2F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12273-92BC-2157-765D-3F2416FC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EAD6-2CBC-401C-BDAF-9A7A4115C2E9}" type="datetime1">
              <a:rPr lang="LID4096" smtClean="0"/>
              <a:t>07/30/2024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8217-F845-4BA6-8238-AE532861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FA07-5612-6396-486A-7C84026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141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934D-6286-5F41-1340-31D7E7D2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8747-BCDF-7462-80EF-52CE0581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BCAE6-9A9E-BF22-403A-E930FBB9F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D0BB5-25E6-21A9-447F-FCF39933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37559-5866-4203-A3AB-9E4FD843970C}" type="datetime1">
              <a:rPr lang="LID4096" smtClean="0"/>
              <a:t>07/30/2024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DBCE0-A6A1-3428-5F25-D1DBFC28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FE53-8C66-26BD-7AA0-D145F8A4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01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9D85-C03F-E684-9E35-BD5E2456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7BD2-CC6C-8B45-E9D6-CA7FC36A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9485-AF51-483D-17A6-8A1B4B8F7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EEE4-62E4-F174-346D-341B556E1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97CE2-D161-D5CA-7967-BE01874AF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460E1-C8E2-67A8-1452-8A32841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F01-A9A7-477C-8130-4F9F17D6277B}" type="datetime1">
              <a:rPr lang="LID4096" smtClean="0"/>
              <a:t>07/30/2024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36F2-6E83-39B8-1D4B-B56FD39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600DF-C3C5-8B85-5177-DA695DE3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5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FA05-CE51-810E-339B-CDA9C7AE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83CA3-D0BD-E2E1-D964-9C643869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1760-580E-4B97-BECA-F5A5C853B733}" type="datetime1">
              <a:rPr lang="LID4096" smtClean="0"/>
              <a:t>07/30/2024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25516-3FBC-7E3D-E438-7F05C87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C4196-39EE-CDEF-2F16-1F930221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608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F4C26-1342-973C-58DE-7EB3DC12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CDC7-902B-4A40-BD8B-DFBE3537F2A1}" type="datetime1">
              <a:rPr lang="LID4096" smtClean="0"/>
              <a:t>07/30/2024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3099B-B4D6-BDEE-D433-6EDF7162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B31E5-5FCC-2F13-02B9-329A2199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90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1C75-8FD3-40D6-9936-92779E48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B12D-DE9E-6A8D-1D71-AF496FE9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2F3CB-3C9A-E023-2D28-479ABB6E6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447BE-D013-7E7B-C6AF-C5C77BC8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66CE-F2DD-4E26-A077-706FCF2A6CD1}" type="datetime1">
              <a:rPr lang="LID4096" smtClean="0"/>
              <a:t>07/30/2024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F65B-010F-DF06-72A7-92E11F4A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080F-8E12-FDC4-6F55-8B74D92E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238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E588-9AA7-B4C2-14A0-65785AB0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1904F-854A-DCC5-B23E-EEDDE56A2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4B215-85C8-B358-C7F7-D2E2F427D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9B49-7A6C-91E2-F36F-AEC3D37B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D0B1-D2B3-4FFE-9D02-44780247580A}" type="datetime1">
              <a:rPr lang="LID4096" smtClean="0"/>
              <a:t>07/30/2024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E901C-6FDB-51A2-B837-BB63E438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53CC7-D630-BB0C-7A6F-424AC3B0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370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301F1-3BE5-B9B3-E100-E1BEC96E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BFD7-54AF-90E8-C06A-657B3B5E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491E-F9EB-E1DB-264B-5FCA14532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52FED-6D85-4474-88CC-1E736BE8F303}" type="datetime1">
              <a:rPr lang="LID4096" smtClean="0"/>
              <a:t>07/30/2024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EFA-144E-909E-40F2-ED1F2EF9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6F0F-8F66-1FA8-BB2B-9846B9A51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49E37-3F56-4533-A4C2-6E22C2CD2E2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251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4.0/deed.as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E921-A9AD-C955-47C9-9D50C8151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D5C93-42C3-E0E4-8D0E-96C3F8F31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36E45-30A8-34D2-FF2F-A3090D57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9085A-6C96-ED09-CA9E-C8177D056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0132821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AF6EE-62C6-F8AC-FEB2-3103887E2E91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5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102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E631-DDD0-EE58-1C54-BCBA7C4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CE75-EDFD-B7ED-2C06-D922F030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patterns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paralle_for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parallel_reduce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parallel_scan</a:t>
            </a:r>
            <a:endParaRPr lang="en-US" dirty="0"/>
          </a:p>
          <a:p>
            <a:r>
              <a:rPr lang="en-US" dirty="0"/>
              <a:t>Execution policies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RangePolicy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MDRangePolicy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::</a:t>
            </a:r>
            <a:r>
              <a:rPr lang="en-US" dirty="0" err="1"/>
              <a:t>TeamPolicy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AED1-475A-10D4-83C7-4C069646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26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1781-42F9-B707-080D-3152D83B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4F644-513E-C4EE-EF93-B572DD3A80B7}"/>
              </a:ext>
            </a:extLst>
          </p:cNvPr>
          <p:cNvSpPr txBox="1"/>
          <p:nvPr/>
        </p:nvSpPr>
        <p:spPr>
          <a:xfrm>
            <a:off x="838200" y="1408176"/>
            <a:ext cx="79944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#include &lt;Kokkos_Core.hpp&gt;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#include &lt;iostream&gt;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struct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hello_world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KOKKOS_INLINE_FUNCTION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void operator()(const int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const {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Kokkos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("Hello from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%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\n",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 main(int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argc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char*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argv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[]) {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Kokkos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::initialize(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argc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argv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Kokkos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parallel_for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("HelloWorld", 15,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hello_world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Kokkos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::finalize();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return 0;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E303C4-D764-C26E-C9BD-E8D9ED74B23B}"/>
              </a:ext>
            </a:extLst>
          </p:cNvPr>
          <p:cNvGrpSpPr/>
          <p:nvPr/>
        </p:nvGrpSpPr>
        <p:grpSpPr>
          <a:xfrm>
            <a:off x="4636655" y="259962"/>
            <a:ext cx="6214126" cy="1367884"/>
            <a:chOff x="4833622" y="905256"/>
            <a:chExt cx="6214126" cy="1367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4D6244-0B03-19A3-27E3-38B435AB80B4}"/>
                </a:ext>
              </a:extLst>
            </p:cNvPr>
            <p:cNvSpPr txBox="1"/>
            <p:nvPr/>
          </p:nvSpPr>
          <p:spPr>
            <a:xfrm>
              <a:off x="9811512" y="905256"/>
              <a:ext cx="12362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header file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EA4959-3BBD-99CE-24C6-9B3F30B418D3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4833622" y="1089922"/>
              <a:ext cx="4977890" cy="118321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C83CA0-BD93-2395-8990-92EDEA4DDDA3}"/>
              </a:ext>
            </a:extLst>
          </p:cNvPr>
          <p:cNvGrpSpPr/>
          <p:nvPr/>
        </p:nvGrpSpPr>
        <p:grpSpPr>
          <a:xfrm>
            <a:off x="3269673" y="949676"/>
            <a:ext cx="8256592" cy="1332880"/>
            <a:chOff x="3500581" y="905256"/>
            <a:chExt cx="8256592" cy="13328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6BC249-9107-E919-FABC-25520A1EC6C5}"/>
                </a:ext>
              </a:extLst>
            </p:cNvPr>
            <p:cNvSpPr txBox="1"/>
            <p:nvPr/>
          </p:nvSpPr>
          <p:spPr>
            <a:xfrm>
              <a:off x="9811512" y="905256"/>
              <a:ext cx="19456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Functor definition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2A0D2C-4864-2130-F532-00BF7A1FE3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00581" y="1089922"/>
              <a:ext cx="6310931" cy="11482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EEA736-71E3-9D3D-77CE-674A2022A6A9}"/>
              </a:ext>
            </a:extLst>
          </p:cNvPr>
          <p:cNvGrpSpPr/>
          <p:nvPr/>
        </p:nvGrpSpPr>
        <p:grpSpPr>
          <a:xfrm>
            <a:off x="4636655" y="1597633"/>
            <a:ext cx="6881936" cy="1110055"/>
            <a:chOff x="4802909" y="905256"/>
            <a:chExt cx="6881936" cy="111005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B71D1F-9FC3-CB7A-4473-1BD50B71BE7D}"/>
                </a:ext>
              </a:extLst>
            </p:cNvPr>
            <p:cNvSpPr txBox="1"/>
            <p:nvPr/>
          </p:nvSpPr>
          <p:spPr>
            <a:xfrm>
              <a:off x="9811512" y="905256"/>
              <a:ext cx="187333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mark  as suitable</a:t>
              </a:r>
              <a:br>
                <a:rPr lang="en-US" dirty="0"/>
              </a:br>
              <a:r>
                <a:rPr lang="en-US" dirty="0"/>
                <a:t>for CUDA or HIP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3AFD0A-9880-F10F-C1B8-DA094F732A7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4802909" y="1228422"/>
              <a:ext cx="5008603" cy="786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44AFF8-E1CF-8612-63B1-BAF6B5A8C2E2}"/>
              </a:ext>
            </a:extLst>
          </p:cNvPr>
          <p:cNvGrpSpPr/>
          <p:nvPr/>
        </p:nvGrpSpPr>
        <p:grpSpPr>
          <a:xfrm>
            <a:off x="5745018" y="2411519"/>
            <a:ext cx="5105763" cy="460990"/>
            <a:chOff x="5911272" y="905256"/>
            <a:chExt cx="5105763" cy="4609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BB7E20-2B33-A09C-CF2B-1ED83D66F085}"/>
                </a:ext>
              </a:extLst>
            </p:cNvPr>
            <p:cNvSpPr txBox="1"/>
            <p:nvPr/>
          </p:nvSpPr>
          <p:spPr>
            <a:xfrm>
              <a:off x="9811512" y="905256"/>
              <a:ext cx="120552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index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48C481-7110-6EBD-1F04-0518770A3DB4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911272" y="1089922"/>
              <a:ext cx="3900240" cy="27632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6A5EFC-FA12-606D-78C4-BCBB140BB602}"/>
              </a:ext>
            </a:extLst>
          </p:cNvPr>
          <p:cNvGrpSpPr/>
          <p:nvPr/>
        </p:nvGrpSpPr>
        <p:grpSpPr>
          <a:xfrm>
            <a:off x="4359564" y="3383074"/>
            <a:ext cx="7056820" cy="646331"/>
            <a:chOff x="4525818" y="905256"/>
            <a:chExt cx="705682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93C870-9FBE-3EA1-E7D0-62E69C7C8032}"/>
                </a:ext>
              </a:extLst>
            </p:cNvPr>
            <p:cNvSpPr txBox="1"/>
            <p:nvPr/>
          </p:nvSpPr>
          <p:spPr>
            <a:xfrm>
              <a:off x="9811512" y="905256"/>
              <a:ext cx="177112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Atomic I/O, also</a:t>
              </a:r>
              <a:br>
                <a:rPr lang="en-US" dirty="0"/>
              </a:br>
              <a:r>
                <a:rPr lang="en-US" dirty="0"/>
                <a:t>from device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D3B655-F62D-2E9A-4139-1E0CE0C1FBE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4525818" y="905256"/>
              <a:ext cx="5285694" cy="3231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CBD1ED-68BB-B8FC-295A-CB8FF80EA3EB}"/>
              </a:ext>
            </a:extLst>
          </p:cNvPr>
          <p:cNvGrpSpPr/>
          <p:nvPr/>
        </p:nvGrpSpPr>
        <p:grpSpPr>
          <a:xfrm>
            <a:off x="6425138" y="4216805"/>
            <a:ext cx="5369876" cy="556732"/>
            <a:chOff x="6591392" y="905256"/>
            <a:chExt cx="5369876" cy="5567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3C906C-5F31-DCDB-1BC0-438F8AE946BA}"/>
                </a:ext>
              </a:extLst>
            </p:cNvPr>
            <p:cNvSpPr txBox="1"/>
            <p:nvPr/>
          </p:nvSpPr>
          <p:spPr>
            <a:xfrm>
              <a:off x="9811512" y="905256"/>
              <a:ext cx="21497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Kokkos</a:t>
              </a:r>
              <a:r>
                <a:rPr lang="en-US" dirty="0"/>
                <a:t> initialization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CA86CD2-E628-FC35-CA1D-017782DAFE6F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6591392" y="1089922"/>
              <a:ext cx="3220120" cy="3720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9465DF-187A-AB95-CC2C-31E51439289D}"/>
              </a:ext>
            </a:extLst>
          </p:cNvPr>
          <p:cNvGrpSpPr/>
          <p:nvPr/>
        </p:nvGrpSpPr>
        <p:grpSpPr>
          <a:xfrm>
            <a:off x="4054764" y="5280708"/>
            <a:ext cx="5596001" cy="1340887"/>
            <a:chOff x="5864873" y="-66299"/>
            <a:chExt cx="5596001" cy="13408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AF2B96-2EEA-AAB3-7034-0FA573C142B0}"/>
                </a:ext>
              </a:extLst>
            </p:cNvPr>
            <p:cNvSpPr txBox="1"/>
            <p:nvPr/>
          </p:nvSpPr>
          <p:spPr>
            <a:xfrm>
              <a:off x="9811512" y="905256"/>
              <a:ext cx="16493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Kokkos</a:t>
              </a:r>
              <a:r>
                <a:rPr lang="en-US" dirty="0"/>
                <a:t> finalize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4246AD-2A91-FA9B-4677-B7E617F2C6EC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5864873" y="-66299"/>
              <a:ext cx="3946639" cy="11562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94BD86D-A285-4C42-3314-03D150A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932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02AA-1A22-10CE-E35B-6180D7F3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B556A-8091-D73D-618E-48BC5B648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CAB05-B1AC-9BE0-C3E4-3216A93C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808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F75A-2BE0-7ACA-BB99-A3C19F17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L'embarra</a:t>
            </a:r>
            <a:r>
              <a:rPr lang="en-US" dirty="0"/>
              <a:t> du choix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7AF4-22A6-A8B5-FA7D-D05E5BEA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 architectures</a:t>
            </a:r>
          </a:p>
          <a:p>
            <a:pPr lvl="1"/>
            <a:r>
              <a:rPr lang="en-US" dirty="0"/>
              <a:t>NVIDIA, e.g., A100, H100</a:t>
            </a:r>
          </a:p>
          <a:p>
            <a:pPr lvl="1"/>
            <a:r>
              <a:rPr lang="en-US" dirty="0"/>
              <a:t>AMD, e.g., MI250</a:t>
            </a:r>
          </a:p>
          <a:p>
            <a:pPr lvl="1"/>
            <a:r>
              <a:rPr lang="en-US" dirty="0"/>
              <a:t>Intel, e.g., Ponte Vecchio</a:t>
            </a:r>
          </a:p>
          <a:p>
            <a:r>
              <a:rPr lang="en-US" dirty="0"/>
              <a:t>Programming models</a:t>
            </a:r>
          </a:p>
          <a:p>
            <a:pPr lvl="1"/>
            <a:r>
              <a:rPr lang="en-US" dirty="0"/>
              <a:t>CUDA: NVIDIA specific</a:t>
            </a:r>
          </a:p>
          <a:p>
            <a:pPr lvl="1"/>
            <a:r>
              <a:rPr lang="en-US" dirty="0"/>
              <a:t>HIP: AMD specific</a:t>
            </a:r>
          </a:p>
          <a:p>
            <a:pPr lvl="1"/>
            <a:r>
              <a:rPr lang="en-US" dirty="0"/>
              <a:t>OpenMP offloading</a:t>
            </a:r>
          </a:p>
          <a:p>
            <a:pPr lvl="1"/>
            <a:r>
              <a:rPr lang="en-US" dirty="0" err="1"/>
              <a:t>Kokkos</a:t>
            </a:r>
            <a:endParaRPr lang="en-US" dirty="0"/>
          </a:p>
          <a:p>
            <a:pPr lvl="1"/>
            <a:r>
              <a:rPr lang="en-US" dirty="0" err="1"/>
              <a:t>OneAPI</a:t>
            </a:r>
            <a:r>
              <a:rPr lang="en-US" dirty="0"/>
              <a:t> + SYCL</a:t>
            </a:r>
            <a:endParaRPr lang="LID4096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D4A873-A73E-3F62-9919-30527B19CE5B}"/>
              </a:ext>
            </a:extLst>
          </p:cNvPr>
          <p:cNvGrpSpPr/>
          <p:nvPr/>
        </p:nvGrpSpPr>
        <p:grpSpPr>
          <a:xfrm>
            <a:off x="1447800" y="4016829"/>
            <a:ext cx="3178629" cy="674914"/>
            <a:chOff x="1447800" y="4016829"/>
            <a:chExt cx="3178629" cy="6749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EB44F8-706B-16EC-3ADC-6C906CC62244}"/>
                </a:ext>
              </a:extLst>
            </p:cNvPr>
            <p:cNvCxnSpPr/>
            <p:nvPr/>
          </p:nvCxnSpPr>
          <p:spPr>
            <a:xfrm>
              <a:off x="1447800" y="4016829"/>
              <a:ext cx="3178629" cy="6749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8BE86E-020E-60A1-0371-26A073409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4016829"/>
              <a:ext cx="3037114" cy="6749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7223A-5F9D-0F09-F258-7A7835D5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7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FBD6-378C-FD77-9FAE-19A37348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Kokkos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ABEA-0AC4-6ACE-08B3-A914D9547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E451-06D7-D878-0185-940E7A7C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905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E631-DDD0-EE58-1C54-BCBA7C4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CE75-EDFD-B7ED-2C06-D922F030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model</a:t>
            </a:r>
          </a:p>
          <a:p>
            <a:pPr lvl="1"/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MemorySpace</a:t>
            </a:r>
            <a:endParaRPr lang="en-US" dirty="0"/>
          </a:p>
          <a:p>
            <a:pPr lvl="2"/>
            <a:r>
              <a:rPr lang="en-US" dirty="0" err="1"/>
              <a:t>HostSpace</a:t>
            </a:r>
            <a:endParaRPr lang="en-US" dirty="0"/>
          </a:p>
          <a:p>
            <a:pPr lvl="2"/>
            <a:r>
              <a:rPr lang="en-US" dirty="0" err="1"/>
              <a:t>CudaUVMSpace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CudaSpace</a:t>
            </a:r>
            <a:endParaRPr lang="en-US" dirty="0"/>
          </a:p>
          <a:p>
            <a:pPr lvl="2"/>
            <a:r>
              <a:rPr lang="en-US" dirty="0" err="1"/>
              <a:t>HIPSpace</a:t>
            </a:r>
            <a:endParaRPr lang="en-US" dirty="0"/>
          </a:p>
          <a:p>
            <a:pPr lvl="1"/>
            <a:r>
              <a:rPr lang="en-US" dirty="0" err="1"/>
              <a:t>Kokkos</a:t>
            </a:r>
            <a:r>
              <a:rPr lang="en-US" dirty="0"/>
              <a:t> </a:t>
            </a:r>
            <a:r>
              <a:rPr lang="en-US" dirty="0" err="1"/>
              <a:t>ExecutionSpace</a:t>
            </a:r>
            <a:endParaRPr lang="en-US" dirty="0"/>
          </a:p>
          <a:p>
            <a:pPr lvl="2"/>
            <a:r>
              <a:rPr lang="en-US" dirty="0"/>
              <a:t>Serial</a:t>
            </a:r>
          </a:p>
          <a:p>
            <a:pPr lvl="2"/>
            <a:r>
              <a:rPr lang="en-US" dirty="0"/>
              <a:t>OpenMP</a:t>
            </a:r>
          </a:p>
          <a:p>
            <a:pPr lvl="2"/>
            <a:r>
              <a:rPr lang="en-US" dirty="0"/>
              <a:t>Threads</a:t>
            </a:r>
          </a:p>
          <a:p>
            <a:pPr lvl="2"/>
            <a:r>
              <a:rPr lang="en-US" dirty="0"/>
              <a:t>SYCL</a:t>
            </a:r>
          </a:p>
          <a:p>
            <a:pPr lvl="2"/>
            <a:r>
              <a:rPr lang="en-US" dirty="0"/>
              <a:t>CUDA</a:t>
            </a:r>
          </a:p>
          <a:p>
            <a:pPr lvl="2"/>
            <a:r>
              <a:rPr lang="en-US" dirty="0"/>
              <a:t>HIP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E8987B-1375-03E9-FB78-A8E523DD08EB}"/>
              </a:ext>
            </a:extLst>
          </p:cNvPr>
          <p:cNvGrpSpPr/>
          <p:nvPr/>
        </p:nvGrpSpPr>
        <p:grpSpPr>
          <a:xfrm>
            <a:off x="5477256" y="2227564"/>
            <a:ext cx="2349817" cy="835676"/>
            <a:chOff x="5477256" y="2227564"/>
            <a:chExt cx="2349817" cy="83567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2780A0DF-E537-FC75-A112-74E254FFE823}"/>
                </a:ext>
              </a:extLst>
            </p:cNvPr>
            <p:cNvSpPr/>
            <p:nvPr/>
          </p:nvSpPr>
          <p:spPr>
            <a:xfrm>
              <a:off x="5477256" y="2569464"/>
              <a:ext cx="164592" cy="4937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FAC0E9-F00E-3377-7D60-F917B1B3B556}"/>
                </a:ext>
              </a:extLst>
            </p:cNvPr>
            <p:cNvSpPr txBox="1"/>
            <p:nvPr/>
          </p:nvSpPr>
          <p:spPr>
            <a:xfrm>
              <a:off x="6638734" y="2227564"/>
              <a:ext cx="11883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Host/CPU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2991DC-D9FC-D10C-79F3-CDA7F7C6FD0D}"/>
                </a:ext>
              </a:extLst>
            </p:cNvPr>
            <p:cNvCxnSpPr>
              <a:stCxn id="5" idx="1"/>
              <a:endCxn id="4" idx="1"/>
            </p:cNvCxnSpPr>
            <p:nvPr/>
          </p:nvCxnSpPr>
          <p:spPr>
            <a:xfrm flipH="1">
              <a:off x="5641848" y="2412230"/>
              <a:ext cx="996886" cy="4041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2E2A7D-CEA4-2B9D-23AC-6AF32303A97B}"/>
              </a:ext>
            </a:extLst>
          </p:cNvPr>
          <p:cNvGrpSpPr/>
          <p:nvPr/>
        </p:nvGrpSpPr>
        <p:grpSpPr>
          <a:xfrm>
            <a:off x="5463825" y="3784425"/>
            <a:ext cx="2349817" cy="1443356"/>
            <a:chOff x="5477256" y="2227564"/>
            <a:chExt cx="2349817" cy="1443356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D5F82022-BBEB-478A-1D1F-A81036D53A00}"/>
                </a:ext>
              </a:extLst>
            </p:cNvPr>
            <p:cNvSpPr/>
            <p:nvPr/>
          </p:nvSpPr>
          <p:spPr>
            <a:xfrm>
              <a:off x="5477256" y="2569463"/>
              <a:ext cx="164592" cy="110145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8C56F4-3920-2D81-F949-2F334B9ECAAA}"/>
                </a:ext>
              </a:extLst>
            </p:cNvPr>
            <p:cNvSpPr txBox="1"/>
            <p:nvPr/>
          </p:nvSpPr>
          <p:spPr>
            <a:xfrm>
              <a:off x="6638734" y="2227564"/>
              <a:ext cx="118833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Host/CPU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EA9B1D-FAE1-7EB4-D27B-4061C95BF4F6}"/>
                </a:ext>
              </a:extLst>
            </p:cNvPr>
            <p:cNvCxnSpPr>
              <a:cxnSpLocks/>
              <a:stCxn id="12" idx="1"/>
              <a:endCxn id="11" idx="1"/>
            </p:cNvCxnSpPr>
            <p:nvPr/>
          </p:nvCxnSpPr>
          <p:spPr>
            <a:xfrm flipH="1">
              <a:off x="5641848" y="2412230"/>
              <a:ext cx="996886" cy="7079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22744B-A3C7-D318-4D91-5FD2B9DCA6C3}"/>
              </a:ext>
            </a:extLst>
          </p:cNvPr>
          <p:cNvGrpSpPr/>
          <p:nvPr/>
        </p:nvGrpSpPr>
        <p:grpSpPr>
          <a:xfrm>
            <a:off x="5897511" y="4876478"/>
            <a:ext cx="2020870" cy="868539"/>
            <a:chOff x="5477256" y="2569463"/>
            <a:chExt cx="2020870" cy="868539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966AA8B3-02F3-5163-5A0E-287D44E4252D}"/>
                </a:ext>
              </a:extLst>
            </p:cNvPr>
            <p:cNvSpPr/>
            <p:nvPr/>
          </p:nvSpPr>
          <p:spPr>
            <a:xfrm>
              <a:off x="5477256" y="2569463"/>
              <a:ext cx="164592" cy="86853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7E76A-C391-DE89-40F9-07269C6F90F6}"/>
                </a:ext>
              </a:extLst>
            </p:cNvPr>
            <p:cNvSpPr txBox="1"/>
            <p:nvPr/>
          </p:nvSpPr>
          <p:spPr>
            <a:xfrm>
              <a:off x="6100307" y="2989647"/>
              <a:ext cx="13978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Device/GPU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6CF68-2FB9-46C1-2437-306A405D0213}"/>
                </a:ext>
              </a:extLst>
            </p:cNvPr>
            <p:cNvCxnSpPr>
              <a:cxnSpLocks/>
              <a:stCxn id="17" idx="1"/>
              <a:endCxn id="16" idx="1"/>
            </p:cNvCxnSpPr>
            <p:nvPr/>
          </p:nvCxnSpPr>
          <p:spPr>
            <a:xfrm flipH="1" flipV="1">
              <a:off x="5641848" y="3003733"/>
              <a:ext cx="458459" cy="1705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6B44AD-44FB-1776-521D-3173887E74C9}"/>
              </a:ext>
            </a:extLst>
          </p:cNvPr>
          <p:cNvGrpSpPr/>
          <p:nvPr/>
        </p:nvGrpSpPr>
        <p:grpSpPr>
          <a:xfrm>
            <a:off x="5897511" y="2796321"/>
            <a:ext cx="2020870" cy="868539"/>
            <a:chOff x="5477256" y="2569463"/>
            <a:chExt cx="2020870" cy="868539"/>
          </a:xfrm>
        </p:grpSpPr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C2F89B8-6216-3222-6728-AB581CEAA875}"/>
                </a:ext>
              </a:extLst>
            </p:cNvPr>
            <p:cNvSpPr/>
            <p:nvPr/>
          </p:nvSpPr>
          <p:spPr>
            <a:xfrm>
              <a:off x="5477256" y="2569463"/>
              <a:ext cx="164592" cy="86853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F5F4A7-E3C5-045D-BBE0-43B82BB30EAA}"/>
                </a:ext>
              </a:extLst>
            </p:cNvPr>
            <p:cNvSpPr txBox="1"/>
            <p:nvPr/>
          </p:nvSpPr>
          <p:spPr>
            <a:xfrm>
              <a:off x="6100307" y="2989647"/>
              <a:ext cx="13978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Device/GPU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91F2CB5-72D5-BFE3-19E5-8C72E1141BD9}"/>
                </a:ext>
              </a:extLst>
            </p:cNvPr>
            <p:cNvCxnSpPr>
              <a:cxnSpLocks/>
              <a:stCxn id="23" idx="1"/>
              <a:endCxn id="22" idx="1"/>
            </p:cNvCxnSpPr>
            <p:nvPr/>
          </p:nvCxnSpPr>
          <p:spPr>
            <a:xfrm flipH="1" flipV="1">
              <a:off x="5641848" y="3003733"/>
              <a:ext cx="458459" cy="1705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99D91D9-BDC6-1C02-4D27-06EA661B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5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7CE7-9E8A-CF94-5592-7449F442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3C54-18E7-7D25-A3DD-3511EAFF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/>
              <a:t>Basic types (double, float, int,…) and structs of basic types</a:t>
            </a:r>
          </a:p>
          <a:p>
            <a:pPr lvl="1"/>
            <a:r>
              <a:rPr lang="en-US" dirty="0"/>
              <a:t>Can be const</a:t>
            </a:r>
          </a:p>
          <a:p>
            <a:pPr lvl="1"/>
            <a:r>
              <a:rPr lang="en-US" dirty="0"/>
              <a:t>Can be resized</a:t>
            </a:r>
          </a:p>
          <a:p>
            <a:pPr lvl="1"/>
            <a:r>
              <a:rPr lang="en-US" dirty="0"/>
              <a:t>Defined in memory space</a:t>
            </a:r>
          </a:p>
          <a:p>
            <a:pPr lvl="1"/>
            <a:r>
              <a:rPr lang="en-US" dirty="0"/>
              <a:t>Reference counting</a:t>
            </a:r>
          </a:p>
          <a:p>
            <a:pPr lvl="1"/>
            <a:r>
              <a:rPr lang="en-US" dirty="0" err="1"/>
              <a:t>LayoutPolicy</a:t>
            </a:r>
            <a:r>
              <a:rPr lang="en-US" dirty="0"/>
              <a:t>: </a:t>
            </a:r>
            <a:r>
              <a:rPr lang="en-US" dirty="0" err="1"/>
              <a:t>LayoutLeft</a:t>
            </a:r>
            <a:r>
              <a:rPr lang="en-US" dirty="0"/>
              <a:t> (CUDA), </a:t>
            </a:r>
            <a:r>
              <a:rPr lang="en-US" dirty="0" err="1"/>
              <a:t>LayoutRight</a:t>
            </a:r>
            <a:r>
              <a:rPr lang="en-US" dirty="0"/>
              <a:t> (CPU)</a:t>
            </a:r>
          </a:p>
          <a:p>
            <a:pPr lvl="1"/>
            <a:r>
              <a:rPr lang="en-US" dirty="0" err="1"/>
              <a:t>AccessTraits</a:t>
            </a:r>
            <a:r>
              <a:rPr lang="en-US" dirty="0"/>
              <a:t>: Atomic, </a:t>
            </a:r>
            <a:r>
              <a:rPr lang="en-US" dirty="0" err="1"/>
              <a:t>RandomAccess</a:t>
            </a:r>
            <a:endParaRPr lang="en-US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2477E-6F94-A417-E97F-BC29C0C3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9E37-3F56-4533-A4C2-6E22C2CD2E23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2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Cascadia Code</vt:lpstr>
      <vt:lpstr>Courier New</vt:lpstr>
      <vt:lpstr>Office Theme</vt:lpstr>
      <vt:lpstr>GPU programming</vt:lpstr>
      <vt:lpstr>PowerPoint Presentation</vt:lpstr>
      <vt:lpstr>Typographical conventions: code</vt:lpstr>
      <vt:lpstr>Typographical conventions: shell</vt:lpstr>
      <vt:lpstr>Introduction</vt:lpstr>
      <vt:lpstr>L'embarra du choix</vt:lpstr>
      <vt:lpstr>Kokkos</vt:lpstr>
      <vt:lpstr>Overview</vt:lpstr>
      <vt:lpstr>Views</vt:lpstr>
      <vt:lpstr>Execution</vt:lpstr>
      <vt:lpstr>Hello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</cp:revision>
  <dcterms:created xsi:type="dcterms:W3CDTF">2024-07-29T14:29:16Z</dcterms:created>
  <dcterms:modified xsi:type="dcterms:W3CDTF">2024-07-30T10:59:02Z</dcterms:modified>
</cp:coreProperties>
</file>