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BA19250-164A-472A-80C7-29C6F7282F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ED1431-9804-4482-8F56-F7D0B27D0B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250-164A-472A-80C7-29C6F7282F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431-9804-4482-8F56-F7D0B27D0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250-164A-472A-80C7-29C6F7282F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ED1431-9804-4482-8F56-F7D0B27D0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250-164A-472A-80C7-29C6F7282F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431-9804-4482-8F56-F7D0B27D0B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A19250-164A-472A-80C7-29C6F7282F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ED1431-9804-4482-8F56-F7D0B27D0B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250-164A-472A-80C7-29C6F7282F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431-9804-4482-8F56-F7D0B27D0B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250-164A-472A-80C7-29C6F7282F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431-9804-4482-8F56-F7D0B27D0B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250-164A-472A-80C7-29C6F7282F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431-9804-4482-8F56-F7D0B27D0BB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250-164A-472A-80C7-29C6F7282F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431-9804-4482-8F56-F7D0B27D0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250-164A-472A-80C7-29C6F7282F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ED1431-9804-4482-8F56-F7D0B27D0B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250-164A-472A-80C7-29C6F7282F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431-9804-4482-8F56-F7D0B27D0B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BA19250-164A-472A-80C7-29C6F7282F5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6ED1431-9804-4482-8F56-F7D0B27D0B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5334000" cy="1676400"/>
          </a:xfrm>
        </p:spPr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Dr.N.Mohan</a:t>
            </a:r>
            <a:r>
              <a:rPr lang="en-US" dirty="0" smtClean="0"/>
              <a:t> </a:t>
            </a:r>
            <a:r>
              <a:rPr lang="en-US" dirty="0" err="1" smtClean="0"/>
              <a:t>Prabhu</a:t>
            </a:r>
            <a:r>
              <a:rPr lang="en-US" dirty="0" smtClean="0"/>
              <a:t>,</a:t>
            </a:r>
          </a:p>
          <a:p>
            <a:r>
              <a:rPr lang="en-US" dirty="0" smtClean="0"/>
              <a:t>AI &amp; DS Department,</a:t>
            </a:r>
          </a:p>
          <a:p>
            <a:r>
              <a:rPr lang="en-US" dirty="0" smtClean="0"/>
              <a:t>IGCE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Automation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US" dirty="0" smtClean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 smtClean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 smtClean="0"/>
          </a:p>
          <a:p>
            <a:pPr marL="45720" indent="0" algn="ctr">
              <a:buNone/>
            </a:pPr>
            <a:r>
              <a:rPr lang="en-US" sz="4000" dirty="0" smtClean="0"/>
              <a:t>Practical </a:t>
            </a:r>
            <a:r>
              <a:rPr lang="en-US" sz="4000" dirty="0"/>
              <a:t>Example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8714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Machine Learning (ML) is a </a:t>
            </a:r>
            <a:r>
              <a:rPr lang="en-US" sz="2400" b="1" dirty="0"/>
              <a:t>field of Artificial Intelligence (AI)</a:t>
            </a:r>
            <a:r>
              <a:rPr lang="en-US" sz="2400" dirty="0"/>
              <a:t> that focuses on building systems that can </a:t>
            </a:r>
            <a:r>
              <a:rPr lang="en-US" sz="2400" b="1" dirty="0"/>
              <a:t>learn from data and improve their performance over time without being explicitly </a:t>
            </a:r>
            <a:r>
              <a:rPr lang="en-US" sz="2400" b="1" dirty="0" smtClean="0"/>
              <a:t>programmed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Instead of following fixed, rule-based instructions, a machine learning model uses </a:t>
            </a:r>
            <a:r>
              <a:rPr lang="en-US" sz="2400" b="1" dirty="0"/>
              <a:t>patterns and relationships in data</a:t>
            </a:r>
            <a:r>
              <a:rPr lang="en-US" sz="2400" dirty="0"/>
              <a:t> to make predictions, decisions, or classifications.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5105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Learning </a:t>
            </a:r>
            <a:r>
              <a:rPr lang="en-US" b="1" dirty="0"/>
              <a:t>from Data</a:t>
            </a:r>
            <a:endParaRPr lang="en-US" dirty="0"/>
          </a:p>
          <a:p>
            <a:pPr lvl="1"/>
            <a:r>
              <a:rPr lang="en-US" dirty="0"/>
              <a:t>ML algorithms find patterns or rules hidden in data.</a:t>
            </a:r>
          </a:p>
          <a:p>
            <a:pPr lvl="1"/>
            <a:r>
              <a:rPr lang="en-US" dirty="0"/>
              <a:t>Example: Learning how to predict house prices from past data (size, location, rooms, etc.).</a:t>
            </a:r>
          </a:p>
          <a:p>
            <a:r>
              <a:rPr lang="en-US" b="1" dirty="0"/>
              <a:t>Improvement Over Time</a:t>
            </a:r>
            <a:endParaRPr lang="en-US" dirty="0"/>
          </a:p>
          <a:p>
            <a:pPr lvl="1"/>
            <a:r>
              <a:rPr lang="en-US" dirty="0"/>
              <a:t>The more data and feedback a model gets, the better it usually performs.</a:t>
            </a:r>
          </a:p>
          <a:p>
            <a:r>
              <a:rPr lang="en-US" b="1" dirty="0"/>
              <a:t>Not Hardcoded</a:t>
            </a:r>
            <a:endParaRPr lang="en-US" dirty="0"/>
          </a:p>
          <a:p>
            <a:pPr lvl="1"/>
            <a:r>
              <a:rPr lang="en-US" dirty="0"/>
              <a:t>Instead of writing exact rules ("if X then Y"), ML lets the system figure out the rules automatically.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</a:t>
            </a:r>
            <a:r>
              <a:rPr lang="en-US" b="1" dirty="0" smtClean="0"/>
              <a:t>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0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/>
              <a:t>Supervised Learning</a:t>
            </a:r>
            <a:endParaRPr lang="en-US" sz="2800" dirty="0"/>
          </a:p>
          <a:p>
            <a:pPr lvl="1" algn="just"/>
            <a:r>
              <a:rPr lang="en-US" sz="2400" dirty="0"/>
              <a:t>Learns from labeled data (input + correct output).</a:t>
            </a:r>
          </a:p>
          <a:p>
            <a:pPr lvl="1" algn="just"/>
            <a:r>
              <a:rPr lang="en-US" sz="2400" dirty="0"/>
              <a:t>Example: Predicting crop yield from weather and soil data.</a:t>
            </a:r>
          </a:p>
          <a:p>
            <a:pPr algn="just"/>
            <a:r>
              <a:rPr lang="en-US" sz="2800" b="1" dirty="0"/>
              <a:t>Unsupervised Learning</a:t>
            </a:r>
            <a:endParaRPr lang="en-US" sz="2800" dirty="0"/>
          </a:p>
          <a:p>
            <a:pPr lvl="1" algn="just"/>
            <a:r>
              <a:rPr lang="en-US" sz="2400" dirty="0"/>
              <a:t>Works with unlabeled data to find hidden patterns or clusters.</a:t>
            </a:r>
          </a:p>
          <a:p>
            <a:pPr lvl="1" algn="just"/>
            <a:r>
              <a:rPr lang="en-US" sz="2400" dirty="0"/>
              <a:t>Example: Grouping customers by purchasing habits.</a:t>
            </a:r>
          </a:p>
          <a:p>
            <a:pPr algn="just"/>
            <a:r>
              <a:rPr lang="en-US" sz="2800" b="1" dirty="0"/>
              <a:t>Reinforcement Learning</a:t>
            </a:r>
            <a:endParaRPr lang="en-US" sz="2800" dirty="0"/>
          </a:p>
          <a:p>
            <a:pPr lvl="1" algn="just"/>
            <a:r>
              <a:rPr lang="en-US" sz="2400" dirty="0"/>
              <a:t>Learns by interacting with an environment and receiving rewards or penalties.</a:t>
            </a:r>
          </a:p>
          <a:p>
            <a:pPr lvl="1" algn="just"/>
            <a:r>
              <a:rPr lang="en-US" sz="2400" dirty="0"/>
              <a:t>Example: Teaching a robot to walk or an AI to play chess.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0860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b="1" dirty="0"/>
              <a:t>Agriculture</a:t>
            </a:r>
            <a:r>
              <a:rPr lang="en-US" sz="2800" dirty="0"/>
              <a:t>: Predicting crop yield, disease detection (your field of interest </a:t>
            </a:r>
          </a:p>
          <a:p>
            <a:pPr algn="just"/>
            <a:r>
              <a:rPr lang="en-US" sz="2800" b="1" dirty="0"/>
              <a:t>Healthcare</a:t>
            </a:r>
            <a:r>
              <a:rPr lang="en-US" sz="2800" dirty="0"/>
              <a:t>: Diagnosing diseases from medical images.</a:t>
            </a:r>
          </a:p>
          <a:p>
            <a:pPr algn="just"/>
            <a:r>
              <a:rPr lang="en-US" sz="2800" b="1" dirty="0"/>
              <a:t>Finance</a:t>
            </a:r>
            <a:r>
              <a:rPr lang="en-US" sz="2800" dirty="0"/>
              <a:t>: Fraud detection, stock market prediction.</a:t>
            </a:r>
          </a:p>
          <a:p>
            <a:pPr algn="just"/>
            <a:r>
              <a:rPr lang="en-US" sz="2800" b="1" dirty="0"/>
              <a:t>Technology</a:t>
            </a:r>
            <a:r>
              <a:rPr lang="en-US" sz="2800" dirty="0"/>
              <a:t>: Recommendation systems (Netflix, YouTube, Amazon).</a:t>
            </a:r>
          </a:p>
          <a:p>
            <a:pPr algn="just"/>
            <a:r>
              <a:rPr lang="en-US" sz="2800" b="1" dirty="0"/>
              <a:t>Autonomous Vehicles</a:t>
            </a:r>
            <a:r>
              <a:rPr lang="en-US" sz="2800" dirty="0"/>
              <a:t>: Self-driving cars learning from sensor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5129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/>
              <a:t>Step 1:Import Libraries</a:t>
            </a:r>
          </a:p>
          <a:p>
            <a:pPr algn="just"/>
            <a:r>
              <a:rPr lang="en-US" dirty="0"/>
              <a:t>Step 2:Load the </a:t>
            </a:r>
            <a:r>
              <a:rPr lang="en-US" dirty="0" smtClean="0"/>
              <a:t>Dataset</a:t>
            </a:r>
          </a:p>
          <a:p>
            <a:pPr algn="just"/>
            <a:r>
              <a:rPr lang="en-US" dirty="0" smtClean="0"/>
              <a:t>Step 3</a:t>
            </a:r>
            <a:r>
              <a:rPr lang="en-US" dirty="0"/>
              <a:t>: </a:t>
            </a:r>
            <a:r>
              <a:rPr lang="en-US" dirty="0" smtClean="0"/>
              <a:t>Preprocess the data</a:t>
            </a:r>
          </a:p>
          <a:p>
            <a:pPr algn="just"/>
            <a:r>
              <a:rPr lang="en-US" dirty="0"/>
              <a:t>Step 4:Define Features (X) and Target (y</a:t>
            </a:r>
            <a:r>
              <a:rPr lang="en-US" dirty="0" smtClean="0"/>
              <a:t>)</a:t>
            </a:r>
          </a:p>
          <a:p>
            <a:pPr lvl="1" algn="just"/>
            <a:r>
              <a:rPr lang="en-US" b="1" dirty="0"/>
              <a:t>X</a:t>
            </a:r>
            <a:r>
              <a:rPr lang="en-US" dirty="0"/>
              <a:t> → independent variables (predictors)</a:t>
            </a:r>
          </a:p>
          <a:p>
            <a:pPr lvl="1" algn="just"/>
            <a:r>
              <a:rPr lang="en-US" b="1" dirty="0"/>
              <a:t>y</a:t>
            </a:r>
            <a:r>
              <a:rPr lang="en-US" dirty="0"/>
              <a:t> → dependent variable (class labels)</a:t>
            </a:r>
          </a:p>
          <a:p>
            <a:pPr algn="just"/>
            <a:r>
              <a:rPr lang="en-US" dirty="0"/>
              <a:t>Step 5:Split Data into Training and Test </a:t>
            </a:r>
            <a:r>
              <a:rPr lang="en-US" dirty="0" smtClean="0"/>
              <a:t>Sets</a:t>
            </a:r>
          </a:p>
          <a:p>
            <a:pPr algn="just"/>
            <a:r>
              <a:rPr lang="en-US" dirty="0"/>
              <a:t>Step 6: Scale or encode features if required (Optional but Important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Step 7: </a:t>
            </a:r>
            <a:r>
              <a:rPr lang="en-US" b="1" dirty="0" smtClean="0"/>
              <a:t>Choose </a:t>
            </a:r>
            <a:r>
              <a:rPr lang="en-US" b="1" dirty="0"/>
              <a:t>and Train a </a:t>
            </a:r>
            <a:r>
              <a:rPr lang="en-US" b="1" dirty="0" smtClean="0"/>
              <a:t>Classifier</a:t>
            </a:r>
          </a:p>
          <a:p>
            <a:pPr lvl="1" algn="just"/>
            <a:r>
              <a:rPr lang="en-US" dirty="0"/>
              <a:t>Pick an algorithm (Logistic Regression, SVM, Random Forest, etc</a:t>
            </a:r>
            <a:r>
              <a:rPr lang="en-US" dirty="0" smtClean="0"/>
              <a:t>.).</a:t>
            </a:r>
          </a:p>
          <a:p>
            <a:pPr algn="just"/>
            <a:r>
              <a:rPr lang="en-US" dirty="0"/>
              <a:t>Step 8: Make Predictions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 (</a:t>
            </a:r>
            <a:r>
              <a:rPr lang="en-US" dirty="0" err="1" smtClean="0"/>
              <a:t>Scikit</a:t>
            </a:r>
            <a:r>
              <a:rPr lang="en-US" dirty="0" smtClean="0"/>
              <a:t>-learn)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2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9:Evaluate the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Check accuracy and detailed metrics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10: Tune Hyper parameters </a:t>
            </a:r>
            <a:r>
              <a:rPr lang="en-US" b="1" dirty="0"/>
              <a:t>(Optional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Step 11: </a:t>
            </a:r>
            <a:r>
              <a:rPr lang="en-US" dirty="0"/>
              <a:t>Deploy/Use the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6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US" dirty="0" smtClean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 smtClean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4000" dirty="0" smtClean="0"/>
              <a:t>Practical Example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8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US" sz="3200" dirty="0" smtClean="0"/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endParaRPr lang="en-US" sz="3200" dirty="0" smtClean="0"/>
          </a:p>
          <a:p>
            <a:pPr marL="45720" indent="0" algn="ctr">
              <a:buNone/>
            </a:pPr>
            <a:r>
              <a:rPr lang="en-US" sz="4000" dirty="0" smtClean="0"/>
              <a:t>Practical </a:t>
            </a:r>
            <a:r>
              <a:rPr lang="en-US" sz="4000" dirty="0"/>
              <a:t>Example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43762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322</TotalTime>
  <Words>414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Machine Learning Automation Workshop</vt:lpstr>
      <vt:lpstr>Machine learning</vt:lpstr>
      <vt:lpstr>Key Ideas</vt:lpstr>
      <vt:lpstr>Types of Machine Learning</vt:lpstr>
      <vt:lpstr>Real-World Applications</vt:lpstr>
      <vt:lpstr>Traditional Approach (Scikit-learn) </vt:lpstr>
      <vt:lpstr>cont</vt:lpstr>
      <vt:lpstr>Classification Example</vt:lpstr>
      <vt:lpstr>Regression Example</vt:lpstr>
      <vt:lpstr>CLUSTERING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Automation Workshop</dc:title>
  <dc:creator>root</dc:creator>
  <cp:lastModifiedBy>root</cp:lastModifiedBy>
  <cp:revision>5</cp:revision>
  <dcterms:created xsi:type="dcterms:W3CDTF">2025-08-31T03:07:51Z</dcterms:created>
  <dcterms:modified xsi:type="dcterms:W3CDTF">2025-08-31T08:29:52Z</dcterms:modified>
</cp:coreProperties>
</file>