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4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7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74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10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4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02FD-FC10-4D1E-A4E0-B3CA159E4EB8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9E9A-FF14-4B38-BA65-23FDE94C5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5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800" dirty="0"/>
              <a:t>私の</a:t>
            </a:r>
            <a:r>
              <a:rPr kumimoji="1" lang="en-US" altLang="ja-JP" sz="8800" dirty="0"/>
              <a:t>EC</a:t>
            </a:r>
            <a:r>
              <a:rPr kumimoji="1" lang="ja-JP" altLang="en-US" sz="8800" dirty="0"/>
              <a:t>サイト</a:t>
            </a:r>
            <a:r>
              <a:rPr kumimoji="1" lang="en-US" altLang="ja-JP" sz="8800" dirty="0"/>
              <a:t>(</a:t>
            </a:r>
            <a:r>
              <a:rPr kumimoji="1" lang="ja-JP" altLang="en-US" sz="8800" dirty="0"/>
              <a:t>仮</a:t>
            </a:r>
            <a:r>
              <a:rPr kumimoji="1" lang="en-US" altLang="ja-JP" sz="8800" dirty="0"/>
              <a:t>)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/>
              <a:t>2B28KN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7931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２８</a:t>
            </a:r>
            <a:r>
              <a:rPr kumimoji="1" lang="ja-JP" altLang="en-US" dirty="0"/>
              <a:t>番、近澤です。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2070780"/>
          </a:xfrm>
        </p:spPr>
        <p:txBody>
          <a:bodyPr/>
          <a:lstStyle/>
          <a:p>
            <a:r>
              <a:rPr kumimoji="1" lang="ja-JP" altLang="en-US" dirty="0"/>
              <a:t>名前→近澤邦彦</a:t>
            </a:r>
            <a:endParaRPr kumimoji="1" lang="en-US" altLang="ja-JP" dirty="0"/>
          </a:p>
          <a:p>
            <a:r>
              <a:rPr lang="ja-JP" altLang="en-US" dirty="0"/>
              <a:t>生年月日→１９９６年６月２７日（かに座）　現在２０歳</a:t>
            </a:r>
            <a:endParaRPr lang="en-US" altLang="ja-JP" dirty="0"/>
          </a:p>
          <a:p>
            <a:r>
              <a:rPr kumimoji="1" lang="ja-JP" altLang="en-US" dirty="0"/>
              <a:t>血液型→</a:t>
            </a:r>
            <a:r>
              <a:rPr kumimoji="1" lang="en-US" altLang="ja-JP" dirty="0"/>
              <a:t>O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r>
              <a:rPr kumimoji="1" lang="ja-JP" altLang="en-US" dirty="0"/>
              <a:t>バイト先→スーパーマーケット・コノミヤ（品出し部門）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6343"/>
            <a:ext cx="3464257" cy="2598193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302457" y="3396343"/>
            <a:ext cx="7051343" cy="2598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大阪や愛知などでスーパーマーケットを展開するコノミヤ（大阪市鶴見区）が、社員に月１００時間超の長時間労働をさせ残業代も支払わなかったとして、大阪労働局は２０日、労働基準法違反容疑で、法人としての同社と、専務（６５）と業務本部長（４３）の男性２人を書類送検した。</a:t>
            </a:r>
          </a:p>
        </p:txBody>
      </p:sp>
    </p:spTree>
    <p:extLst>
      <p:ext uri="{BB962C8B-B14F-4D97-AF65-F5344CB8AC3E}">
        <p14:creationId xmlns:p14="http://schemas.microsoft.com/office/powerpoint/2010/main" val="34494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２８</a:t>
            </a:r>
            <a:r>
              <a:rPr kumimoji="1" lang="ja-JP" altLang="en-US" dirty="0"/>
              <a:t>番、近澤です。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2897221" cy="5032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最近観た映画→</a:t>
            </a:r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22" y="1325563"/>
            <a:ext cx="2626468" cy="14795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351"/>
            <a:ext cx="2446338" cy="34577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58" y="2805140"/>
            <a:ext cx="2599515" cy="367115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93" y="1577182"/>
            <a:ext cx="2435497" cy="3653246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456579" y="5973054"/>
            <a:ext cx="2897221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/>
              <a:t>NEXT</a:t>
            </a:r>
            <a:r>
              <a:rPr lang="ja-JP" altLang="en-US" dirty="0"/>
              <a:t>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2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7401" cy="179187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14" y="2007664"/>
            <a:ext cx="4295986" cy="241649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007664"/>
            <a:ext cx="2037893" cy="24164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93" y="2003648"/>
            <a:ext cx="1636642" cy="2420508"/>
          </a:xfrm>
          <a:prstGeom prst="rect">
            <a:avLst/>
          </a:prstGeom>
        </p:spPr>
      </p:pic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22093" y="559558"/>
            <a:ext cx="6042042" cy="108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↓仮面ライダーエグゼイド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宝生 永夢（飯島 寛騎）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322093" y="4779652"/>
            <a:ext cx="6042042" cy="108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仮面ライダーゴースト↑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天空寺 タケル（西銘 駿）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456579" y="5973054"/>
            <a:ext cx="2897221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/>
              <a:t>NEXT</a:t>
            </a:r>
            <a:r>
              <a:rPr lang="ja-JP" altLang="en-US" dirty="0"/>
              <a:t>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56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7401" cy="179187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1" y="1974339"/>
            <a:ext cx="1554502" cy="23335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33" y="1974339"/>
            <a:ext cx="1548596" cy="233350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55" y="432141"/>
            <a:ext cx="2662596" cy="197434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51" y="3350401"/>
            <a:ext cx="1695982" cy="255154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34" y="3350401"/>
            <a:ext cx="2551544" cy="255154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931" y="5281684"/>
            <a:ext cx="4730606" cy="620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操真 晴人（白石 隼也）</a:t>
            </a:r>
            <a:endParaRPr kumimoji="1" lang="ja-JP" altLang="en-US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375931" y="4742256"/>
            <a:ext cx="4730606" cy="539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↑仮面ライダーウィザード</a:t>
            </a:r>
            <a:endParaRPr lang="en-US" altLang="ja-JP" dirty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6567363" y="432141"/>
            <a:ext cx="4730606" cy="539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←仮面ライダー鎧武</a:t>
            </a:r>
            <a:endParaRPr lang="en-US" altLang="ja-JP" dirty="0"/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6567363" y="971568"/>
            <a:ext cx="4730606" cy="943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葛葉 紘汰 （佐野 岳）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＊声のみ</a:t>
            </a:r>
            <a:endParaRPr lang="en-US" altLang="ja-JP" dirty="0"/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>
          <a:xfrm>
            <a:off x="6567363" y="2190711"/>
            <a:ext cx="4730606" cy="539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↓仮面ライダードライブ</a:t>
            </a:r>
            <a:endParaRPr lang="en-US" altLang="ja-JP" dirty="0"/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>
          <a:xfrm>
            <a:off x="6567363" y="2656896"/>
            <a:ext cx="4730606" cy="62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泊 進ノ介（竹内 涼真）</a:t>
            </a:r>
          </a:p>
        </p:txBody>
      </p:sp>
    </p:spTree>
    <p:extLst>
      <p:ext uri="{BB962C8B-B14F-4D97-AF65-F5344CB8AC3E}">
        <p14:creationId xmlns:p14="http://schemas.microsoft.com/office/powerpoint/2010/main" val="20890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940768"/>
            <a:ext cx="12192000" cy="1307938"/>
          </a:xfrm>
        </p:spPr>
        <p:txBody>
          <a:bodyPr>
            <a:noAutofit/>
          </a:bodyPr>
          <a:lstStyle/>
          <a:p>
            <a:r>
              <a:rPr lang="ja-JP" altLang="en-US" sz="6600" dirty="0"/>
              <a:t>ゲームの</a:t>
            </a:r>
            <a:r>
              <a:rPr lang="en-US" altLang="ja-JP" sz="6600" dirty="0"/>
              <a:t>EC</a:t>
            </a:r>
            <a:r>
              <a:rPr lang="ja-JP" altLang="en-US" sz="6600" dirty="0"/>
              <a:t>サイト作りました。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797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42962"/>
            <a:ext cx="11811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940768"/>
            <a:ext cx="12192000" cy="1307938"/>
          </a:xfrm>
        </p:spPr>
        <p:txBody>
          <a:bodyPr>
            <a:noAutofit/>
          </a:bodyPr>
          <a:lstStyle/>
          <a:p>
            <a:r>
              <a:rPr kumimoji="1" lang="ja-JP" altLang="en-US" sz="6600"/>
              <a:t>ありがとうございました！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911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171</Words>
  <Application>Microsoft Office PowerPoint</Application>
  <PresentationFormat>ワイド画面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私のECサイト(仮)</vt:lpstr>
      <vt:lpstr>２８番、近澤です。</vt:lpstr>
      <vt:lpstr>２８番、近澤です。</vt:lpstr>
      <vt:lpstr>PowerPoint プレゼンテーション</vt:lpstr>
      <vt:lpstr>PowerPoint プレゼンテーション</vt:lpstr>
      <vt:lpstr>ゲームのECサイト作りました。</vt:lpstr>
      <vt:lpstr>PowerPoint プレゼンテーション</vt:lpstr>
      <vt:lpstr>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私のECサイト(仮)</dc:title>
  <dc:creator>近澤　邦彦</dc:creator>
  <cp:lastModifiedBy>近澤　邦彦</cp:lastModifiedBy>
  <cp:revision>12</cp:revision>
  <dcterms:created xsi:type="dcterms:W3CDTF">2017-01-17T18:15:07Z</dcterms:created>
  <dcterms:modified xsi:type="dcterms:W3CDTF">2017-01-17T20:55:10Z</dcterms:modified>
</cp:coreProperties>
</file>