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DVkSs2AlgrP680+DSRe0mBAp3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81fcb20f4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81fcb20f4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c81fcb20f4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81fcb20f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81fcb20f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c81fcb20f4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81fcb20f4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81fcb20f4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c81fcb20f4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ce01a8fcf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26ce01a8fcf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7e46875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7e46875c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ce01a8fc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26ce01a8fc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7e46875cf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7e46875cf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c7e46875cf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en.wikipedia.org/wiki/Register_alloca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www.intel.com/content/www/us/en/developer/articles/technical/intel-sdm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orms.gle/Y5EggA67Reh7hfSR9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Zh4R40ZyJ2k" TargetMode="External"/><Relationship Id="rId4" Type="http://schemas.openxmlformats.org/officeDocument/2006/relationships/hyperlink" Target="https://jonathan2251.github.io/lbd/" TargetMode="External"/><Relationship Id="rId5" Type="http://schemas.openxmlformats.org/officeDocument/2006/relationships/hyperlink" Target="https://llvm.org/devmtg/2014-04/PDFs/Talks/Building%20an%20LLVM%20backend.pdf" TargetMode="External"/><Relationship Id="rId6" Type="http://schemas.openxmlformats.org/officeDocument/2006/relationships/hyperlink" Target="https://llvm.org/docs/WritingAnLLVMBackend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geeksforgeeks.org/memory-hierarchy-design-and-its-characteristic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cs.uni.edu/~fienup/cs041s08/lectures/lec13_reg_fil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-606252" y="2883086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Compilers 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908349" y="4227280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Backends -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46314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Registers in modern CPUs</a:t>
            </a:r>
            <a:endParaRPr sz="4000">
              <a:solidFill>
                <a:srgbClr val="525252"/>
              </a:solidFill>
            </a:endParaRPr>
          </a:p>
        </p:txBody>
      </p:sp>
      <p:pic>
        <p:nvPicPr>
          <p:cNvPr descr="Изображение выглядит как стол&#10;&#10;Автоматически созданное описание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950" y="1298575"/>
            <a:ext cx="5118100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3639110" y="6308209"/>
            <a:ext cx="4913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https://en.wikipedia.org/wiki/Register_allocation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SSA recap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only assigned once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Infinite amount of registers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86508" y="3952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Challenges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614845" y="1854534"/>
            <a:ext cx="9371366" cy="344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scarce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most of the cases, we deal with dozens of registers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complicated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Registers can be made of smaller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registers may be reserved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instructions must store results to certain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registers are part of ABI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486508" y="3952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Challenges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873" y="1342323"/>
            <a:ext cx="6618200" cy="452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/>
          <p:nvPr/>
        </p:nvSpPr>
        <p:spPr>
          <a:xfrm>
            <a:off x="3241424" y="5987050"/>
            <a:ext cx="52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https://llvm.org/pubs/2008-06-PLDI-PuzzleSolving.pdf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Graph theory to the rescue!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register is a node in a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Edges are interfering ranges (i.e., registers that live together)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Graph coloring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571370" y="1673454"/>
            <a:ext cx="5681512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vertices in the given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Assign colors to each vertex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smallest color number that is not already in 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9288" y="1523999"/>
            <a:ext cx="3641342" cy="321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81fcb20f4_2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allocation mechanism</a:t>
            </a:r>
            <a:endParaRPr/>
          </a:p>
        </p:txBody>
      </p:sp>
      <p:sp>
        <p:nvSpPr>
          <p:cNvPr id="208" name="Google Shape;208;g2c81fcb20f4_2_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2c81fcb20f4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2234"/>
            <a:ext cx="12192002" cy="267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546798" y="3550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Pros and cons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known algorithm</a:t>
            </a:r>
            <a:endParaRPr/>
          </a:p>
        </p:txBody>
      </p:sp>
      <p:sp>
        <p:nvSpPr>
          <p:cNvPr id="216" name="Google Shape;21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NP-hard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Evicted variables are spilled everywhere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Variable, that is not spilled, is kept in the register throughout its whole lifetime</a:t>
            </a:r>
            <a:endParaRPr/>
          </a:p>
        </p:txBody>
      </p:sp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506604" y="3751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Linear scan to the rescue!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 of building a graph, all the variables are linearly scanned to determine their live range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ranges are sorted and traversed chronologically.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allocated in a greedy way</a:t>
            </a:r>
            <a:endParaRPr/>
          </a:p>
        </p:txBody>
      </p:sp>
      <p:sp>
        <p:nvSpPr>
          <p:cNvPr id="224" name="Google Shape;2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46641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Pros and cons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Fast algorithm</a:t>
            </a:r>
            <a:endParaRPr/>
          </a:p>
        </p:txBody>
      </p:sp>
      <p:sp>
        <p:nvSpPr>
          <p:cNvPr id="231" name="Google Shape;23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Lifetime holes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Spilled variable will stay spilled for its entire lifetime</a:t>
            </a:r>
            <a:endParaRPr/>
          </a:p>
        </p:txBody>
      </p:sp>
      <p:sp>
        <p:nvSpPr>
          <p:cNvPr id="232" name="Google Shape;2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36700"/>
          <a:stretch/>
        </p:blipFill>
        <p:spPr>
          <a:xfrm>
            <a:off x="2184872" y="1887522"/>
            <a:ext cx="8082483" cy="349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 txBox="1"/>
          <p:nvPr/>
        </p:nvSpPr>
        <p:spPr>
          <a:xfrm>
            <a:off x="2870794" y="5429934"/>
            <a:ext cx="7396561" cy="28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https://www.intel.com/content/www/us/en/developer/articles/technical/intel-sdm.html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556846" y="375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CPU scheduler and pipeline</a:t>
            </a:r>
            <a:endParaRPr b="0" i="0" sz="4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scheduling</a:t>
            </a:r>
            <a:endParaRPr/>
          </a:p>
        </p:txBody>
      </p:sp>
      <p:sp>
        <p:nvSpPr>
          <p:cNvPr id="245" name="Google Shape;245;p1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scheduling is a compiler optimization used to improve ILP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Avoid pipeline stalls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Avoid illegal or semantically ambiguous operations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scheduling types</a:t>
            </a:r>
            <a:endParaRPr/>
          </a:p>
        </p:txBody>
      </p:sp>
      <p:sp>
        <p:nvSpPr>
          <p:cNvPr id="251" name="Google Shape;251;p20"/>
          <p:cNvSpPr txBox="1"/>
          <p:nvPr>
            <p:ph idx="1" type="body"/>
          </p:nvPr>
        </p:nvSpPr>
        <p:spPr>
          <a:xfrm>
            <a:off x="571370" y="1673454"/>
            <a:ext cx="4794714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 instruction scheduling: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during compile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reordering instructions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compiler has less execution context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time for instruction rearrangement at compile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complicates compiler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5793075" y="1711553"/>
            <a:ext cx="5147641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instruction scheduling: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execution time on a HW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issuing instructions to execution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 (e.g. CPU) has more execution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time for instruction rearrangement at execution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complicates HW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Pipeline execution</a:t>
            </a:r>
            <a:endParaRPr/>
          </a:p>
        </p:txBody>
      </p:sp>
      <p:pic>
        <p:nvPicPr>
          <p:cNvPr id="258" name="Google Shape;25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736" y="1780674"/>
            <a:ext cx="10204062" cy="422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Data hazards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after Write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Instruction 1 writes a value used later by instruction 2. I1 must come first.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after 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Instruction 1 reads a location that is later overwritten by Instruction 2. Instruction 1 must come first, or it will read the new value instead of the 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after Write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instructions both write the same location. They must occur in their original order</a:t>
            </a:r>
            <a:br>
              <a:rPr lang="en-US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Scheduling algorithm inputs</a:t>
            </a:r>
            <a:endParaRPr/>
          </a:p>
        </p:txBody>
      </p:sp>
      <p:sp>
        <p:nvSpPr>
          <p:cNvPr id="270" name="Google Shape;270;p2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details like: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Micro-ops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 cycles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Scheduling algorithm</a:t>
            </a:r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dependency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topology sort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target-specific heuristics to schedule instructions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List scheduling algorithm</a:t>
            </a:r>
            <a:endParaRPr/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list of jobs that should be executed on a set of m machines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first job in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a machine that is available for executing job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machine is found, schedule the job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select the next job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81fcb20f4_1_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emission</a:t>
            </a:r>
            <a:endParaRPr/>
          </a:p>
        </p:txBody>
      </p:sp>
      <p:sp>
        <p:nvSpPr>
          <p:cNvPr id="289" name="Google Shape;289;g2c81fcb20f4_1_2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asm emission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 file generation</a:t>
            </a:r>
            <a:endParaRPr/>
          </a:p>
        </p:txBody>
      </p:sp>
      <p:sp>
        <p:nvSpPr>
          <p:cNvPr id="290" name="Google Shape;290;g2c81fcb20f4_1_2"/>
          <p:cNvSpPr/>
          <p:nvPr/>
        </p:nvSpPr>
        <p:spPr>
          <a:xfrm>
            <a:off x="7265875" y="398175"/>
            <a:ext cx="2461500" cy="8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IR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c81fcb20f4_1_2"/>
          <p:cNvSpPr/>
          <p:nvPr/>
        </p:nvSpPr>
        <p:spPr>
          <a:xfrm>
            <a:off x="5873050" y="2404275"/>
            <a:ext cx="2461500" cy="8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obj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c81fcb20f4_1_2"/>
          <p:cNvSpPr/>
          <p:nvPr/>
        </p:nvSpPr>
        <p:spPr>
          <a:xfrm>
            <a:off x="8695050" y="2404275"/>
            <a:ext cx="2461500" cy="8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asm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g2c81fcb20f4_1_2"/>
          <p:cNvCxnSpPr>
            <a:stCxn id="290" idx="2"/>
            <a:endCxn id="291" idx="0"/>
          </p:cNvCxnSpPr>
          <p:nvPr/>
        </p:nvCxnSpPr>
        <p:spPr>
          <a:xfrm flipH="1">
            <a:off x="7103725" y="1248975"/>
            <a:ext cx="1392900" cy="11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g2c81fcb20f4_1_2"/>
          <p:cNvCxnSpPr>
            <a:stCxn id="290" idx="2"/>
            <a:endCxn id="292" idx="0"/>
          </p:cNvCxnSpPr>
          <p:nvPr/>
        </p:nvCxnSpPr>
        <p:spPr>
          <a:xfrm>
            <a:off x="8496625" y="1248975"/>
            <a:ext cx="1429200" cy="11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5" name="Google Shape;295;g2c81fcb20f4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325" y="3466750"/>
            <a:ext cx="5245821" cy="3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81fcb20f4_2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specific passes</a:t>
            </a:r>
            <a:endParaRPr/>
          </a:p>
        </p:txBody>
      </p:sp>
      <p:sp>
        <p:nvSpPr>
          <p:cNvPr id="302" name="Google Shape;302;g2c81fcb20f4_2_8"/>
          <p:cNvSpPr txBox="1"/>
          <p:nvPr>
            <p:ph idx="1" type="body"/>
          </p:nvPr>
        </p:nvSpPr>
        <p:spPr>
          <a:xfrm>
            <a:off x="571375" y="1356175"/>
            <a:ext cx="11010900" cy="55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Instruction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Peephole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Machine Code optimizations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Fine-tunes machine code, including adjusting alignment, optimizing branch instructions, and applying target-specific tweaks to increase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Link-Time optimizations (LTO)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Performs optimizations across multiple compilation units or modules at the link stage, enabling more global optimizations that are not possible when compiling files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Profile-Guided Optimization (PGO)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Uses runtime profiling information to guide optimization decisions, such as which branches to prioritize for speed or which loops to optimize for unrolling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Backend in LLVM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21" y="1947519"/>
            <a:ext cx="10708106" cy="375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7387389" y="3072062"/>
            <a:ext cx="2590800" cy="123524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ce01a8fcf_1_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308" name="Google Shape;308;g26ce01a8fcf_1_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 backend overview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7e46875cf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314" name="Google Shape;314;g2c7e46875cf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https://forms.gle/Y5EggA67Reh7hfSR9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315" name="Google Shape;315;g2c7e46875cf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316" name="Google Shape;316;g2c7e46875c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0225" y="1284025"/>
            <a:ext cx="3048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ce01a8fcf_1_10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322" name="Google Shape;322;g26ce01a8fcf_1_10"/>
          <p:cNvSpPr txBox="1"/>
          <p:nvPr>
            <p:ph idx="1" type="body"/>
          </p:nvPr>
        </p:nvSpPr>
        <p:spPr>
          <a:xfrm>
            <a:off x="571500" y="1673402"/>
            <a:ext cx="108378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LLVM Developers’ Meeting: J. Bogner &amp; A. Nandakumar &amp; D. Sanders “Tutorial: GlobalISel ”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https://www.youtube.com/watch?v=Zh4R40ZyJ2k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Tutorial: Creating an LLVM Backend for the Cpu0 Architecture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https://jonathan2251.github.io/lbd/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https://llvm.org/devmtg/2014-04/PDFs/Talks/Building%20an%20LLVM%20backend.pdf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Writing an LLVM backend: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https://llvm.org/docs/WritingAnLLVMBackend.html</a:t>
            </a:r>
            <a:r>
              <a:rPr lang="en-US" sz="1600"/>
              <a:t> 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LLVM backend pipeline (overview)</a:t>
            </a:r>
            <a:endParaRPr/>
          </a:p>
        </p:txBody>
      </p:sp>
      <p:pic>
        <p:nvPicPr>
          <p:cNvPr descr="Overview | Getting Started with LLVM Core Libraries" id="125" name="Google Shape;12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056" y="2673183"/>
            <a:ext cx="9215888" cy="286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e46875cf_0_21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LLVM backend: detailed view</a:t>
            </a:r>
            <a:endParaRPr/>
          </a:p>
        </p:txBody>
      </p:sp>
      <p:pic>
        <p:nvPicPr>
          <p:cNvPr id="132" name="Google Shape;132;g2c7e46875cf_0_213"/>
          <p:cNvPicPr preferRelativeResize="0"/>
          <p:nvPr/>
        </p:nvPicPr>
        <p:blipFill rotWithShape="1">
          <a:blip r:embed="rId3">
            <a:alphaModFix/>
          </a:blip>
          <a:srcRect b="-49290" l="0" r="0" t="49290"/>
          <a:stretch/>
        </p:blipFill>
        <p:spPr>
          <a:xfrm>
            <a:off x="0" y="1632924"/>
            <a:ext cx="12192000" cy="51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c7e46875cf_0_213"/>
          <p:cNvSpPr txBox="1"/>
          <p:nvPr/>
        </p:nvSpPr>
        <p:spPr>
          <a:xfrm>
            <a:off x="0" y="6248450"/>
            <a:ext cx="1018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about LLVM backend are going to be covered next time…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selection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now have an optimized IR code, but it’s not consumable by HW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selection is a stage of compiler, that transforms IR into low-level 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Macro expansion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Replace all IR instructions by matching templates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covering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Transform IR into graph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Cover graph with patterns – templates that match a portion of a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Lowest common denominator strategy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Attempt to select instructions that would allow execution on the widest range of hardware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Memory hierarchy</a:t>
            </a:r>
            <a:endParaRPr/>
          </a:p>
        </p:txBody>
      </p:sp>
      <p:pic>
        <p:nvPicPr>
          <p:cNvPr id="151" name="Google Shape;15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690" y="1523999"/>
            <a:ext cx="7200619" cy="4425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2110191" y="6101834"/>
            <a:ext cx="7933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https://www.geeksforgeeks.org/memory-hierarchy-design-and-its-characteristics/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Registers</a:t>
            </a:r>
            <a:endParaRPr/>
          </a:p>
        </p:txBody>
      </p:sp>
      <p:pic>
        <p:nvPicPr>
          <p:cNvPr descr="Изображение выглядит как стол&#10;&#10;Автоматически созданное описание" id="158" name="Google Shape;15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50" y="2125662"/>
            <a:ext cx="7797900" cy="3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2679714" y="5795962"/>
            <a:ext cx="67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https://www.cs.uni.edu/~fienup/cs041s08/lectures/lec13_reg_file.pdf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2022-04-12T07:39:01Z</dcterms:created>
  <dc:creator>Александр Баташев</dc:creator>
</cp:coreProperties>
</file>