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12192000"/>
  <p:notesSz cx="6858000" cy="9144000"/>
  <p:embeddedFontLst>
    <p:embeddedFont>
      <p:font typeface="Helvetica Neue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7392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hI9nmbalngagdtLORZR2fAKEBH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7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customschemas.google.com/relationships/presentationmetadata" Target="meta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bee4b26bf1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bee4b26bf1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bee4b26bf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bee4b26bf1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ee4b26bf1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bee4b26bf1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bee4b26bf1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bee4b26bf1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bee4b26bf1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bee4b26bf1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3fb8797418_0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3fb8797418_0_4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3fb8797418_0_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3fb8797418_0_4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3fb8797418_0_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3fb8797418_0_4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bee4b26bf1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bee4b26bf1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3fb8797418_0_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33fb8797418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3fb8797418_0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3fb8797418_0_4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b567fb68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6b567fb68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b567fb686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6b567fb686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6b567fb686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6b567fb686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3fb8797418_0_4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3fb8797418_0_4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0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39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9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9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0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43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3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Image" id="81" name="Google Shape;8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83" name="Google Shape;83;p4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84" name="Google Shape;84;p43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43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4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Arial"/>
              <a:buNone/>
              <a:defRPr sz="48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91" name="Google Shape;9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94" name="Google Shape;94;p4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95" name="Google Shape;95;p45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45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46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01" name="Google Shape;10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6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6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6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05" name="Google Shape;105;p46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06" name="Google Shape;106;p46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46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7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7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7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7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7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14" name="Google Shape;11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7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4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18" name="Google Shape;118;p4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19" name="Google Shape;119;p47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47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8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8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8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8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27" name="Google Shape;12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4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31" name="Google Shape;131;p4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32" name="Google Shape;132;p48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9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9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37" name="Google Shape;13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9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9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9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9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9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49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45" name="Google Shape;145;p49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46" name="Google Shape;146;p49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49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0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0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0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0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50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4" name="Google Shape;154;p50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5" name="Google Shape;155;p50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9" name="Google Shape;159;p51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0" name="Google Shape;160;p51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51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3" name="Google Shape;16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65" name="Google Shape;165;p5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66" name="Google Shape;166;p51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2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52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52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52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52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73" name="Google Shape;17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2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75" name="Google Shape;175;p52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76" name="Google Shape;176;p52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53"/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79" name="Google Shape;179;p53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53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53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4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4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85" name="Google Shape;18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4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89" name="Google Shape;189;p5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0" name="Google Shape;190;p54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5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5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94" name="Google Shape;19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5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98" name="Google Shape;198;p5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9" name="Google Shape;199;p55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fb8797418_0_230"/>
          <p:cNvSpPr txBox="1"/>
          <p:nvPr>
            <p:ph type="title"/>
          </p:nvPr>
        </p:nvSpPr>
        <p:spPr>
          <a:xfrm>
            <a:off x="1895475" y="3585279"/>
            <a:ext cx="109728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06" name="Google Shape;206;g33fb8797418_0_230"/>
          <p:cNvSpPr txBox="1"/>
          <p:nvPr>
            <p:ph idx="1" type="body"/>
          </p:nvPr>
        </p:nvSpPr>
        <p:spPr>
          <a:xfrm>
            <a:off x="1895475" y="3182315"/>
            <a:ext cx="10296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g33fb8797418_0_230"/>
          <p:cNvSpPr txBox="1"/>
          <p:nvPr>
            <p:ph idx="2" type="body"/>
          </p:nvPr>
        </p:nvSpPr>
        <p:spPr>
          <a:xfrm>
            <a:off x="1908348" y="4778609"/>
            <a:ext cx="102837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fb8797418_0_23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10" name="Google Shape;210;g33fb8797418_0_234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fb8797418_0_237"/>
          <p:cNvSpPr txBox="1"/>
          <p:nvPr>
            <p:ph type="title"/>
          </p:nvPr>
        </p:nvSpPr>
        <p:spPr>
          <a:xfrm>
            <a:off x="571500" y="571501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13" name="Google Shape;213;g33fb8797418_0_237"/>
          <p:cNvSpPr txBox="1"/>
          <p:nvPr>
            <p:ph idx="1" type="body"/>
          </p:nvPr>
        </p:nvSpPr>
        <p:spPr>
          <a:xfrm>
            <a:off x="571500" y="1673402"/>
            <a:ext cx="52884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14" name="Google Shape;214;g33fb8797418_0_237"/>
          <p:cNvSpPr txBox="1"/>
          <p:nvPr>
            <p:ph idx="2" type="body"/>
          </p:nvPr>
        </p:nvSpPr>
        <p:spPr>
          <a:xfrm>
            <a:off x="6289113" y="1673402"/>
            <a:ext cx="52884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fb8797418_0_241"/>
          <p:cNvSpPr/>
          <p:nvPr/>
        </p:nvSpPr>
        <p:spPr>
          <a:xfrm>
            <a:off x="1469360" y="0"/>
            <a:ext cx="3430800" cy="539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3fb8797418_0_241"/>
          <p:cNvSpPr txBox="1"/>
          <p:nvPr>
            <p:ph idx="1" type="body"/>
          </p:nvPr>
        </p:nvSpPr>
        <p:spPr>
          <a:xfrm>
            <a:off x="1895475" y="3182315"/>
            <a:ext cx="10296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18" name="Google Shape;218;g33fb8797418_0_241"/>
          <p:cNvSpPr txBox="1"/>
          <p:nvPr>
            <p:ph type="title"/>
          </p:nvPr>
        </p:nvSpPr>
        <p:spPr>
          <a:xfrm>
            <a:off x="1895475" y="3585279"/>
            <a:ext cx="109728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19" name="Google Shape;219;g33fb8797418_0_241"/>
          <p:cNvSpPr txBox="1"/>
          <p:nvPr>
            <p:ph idx="2" type="body"/>
          </p:nvPr>
        </p:nvSpPr>
        <p:spPr>
          <a:xfrm>
            <a:off x="1908348" y="4778609"/>
            <a:ext cx="102837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20" name="Google Shape;220;g33fb8797418_0_241"/>
          <p:cNvSpPr/>
          <p:nvPr/>
        </p:nvSpPr>
        <p:spPr>
          <a:xfrm>
            <a:off x="861107" y="5390896"/>
            <a:ext cx="607200" cy="60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33fb8797418_0_241"/>
          <p:cNvSpPr/>
          <p:nvPr/>
        </p:nvSpPr>
        <p:spPr>
          <a:xfrm>
            <a:off x="576067" y="5108797"/>
            <a:ext cx="286800" cy="28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3fb8797418_0_241"/>
          <p:cNvSpPr/>
          <p:nvPr/>
        </p:nvSpPr>
        <p:spPr>
          <a:xfrm>
            <a:off x="861107" y="4952474"/>
            <a:ext cx="157500" cy="1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g33fb8797418_0_241"/>
          <p:cNvGrpSpPr/>
          <p:nvPr/>
        </p:nvGrpSpPr>
        <p:grpSpPr>
          <a:xfrm>
            <a:off x="1468453" y="5995943"/>
            <a:ext cx="1059794" cy="396816"/>
            <a:chOff x="1314450" y="6391094"/>
            <a:chExt cx="1123377" cy="420623"/>
          </a:xfrm>
        </p:grpSpPr>
        <p:sp>
          <p:nvSpPr>
            <p:cNvPr id="224" name="Google Shape;224;g33fb8797418_0_241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33fb8797418_0_241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3fb8797418_0_241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3fb8797418_0_241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fb8797418_0_254"/>
          <p:cNvSpPr/>
          <p:nvPr/>
        </p:nvSpPr>
        <p:spPr>
          <a:xfrm>
            <a:off x="1466513" y="-28456"/>
            <a:ext cx="3430800" cy="5421600"/>
          </a:xfrm>
          <a:prstGeom prst="rect">
            <a:avLst/>
          </a:prstGeom>
          <a:solidFill>
            <a:srgbClr val="E7E7E7">
              <a:alpha val="388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3fb8797418_0_254"/>
          <p:cNvSpPr txBox="1"/>
          <p:nvPr>
            <p:ph type="title"/>
          </p:nvPr>
        </p:nvSpPr>
        <p:spPr>
          <a:xfrm>
            <a:off x="1895475" y="3585279"/>
            <a:ext cx="109728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Arial"/>
              <a:buNone/>
              <a:defRPr sz="75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31" name="Google Shape;231;g33fb8797418_0_254"/>
          <p:cNvSpPr txBox="1"/>
          <p:nvPr>
            <p:ph idx="1" type="body"/>
          </p:nvPr>
        </p:nvSpPr>
        <p:spPr>
          <a:xfrm>
            <a:off x="1895475" y="3182315"/>
            <a:ext cx="10296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32" name="Google Shape;232;g33fb8797418_0_254"/>
          <p:cNvSpPr txBox="1"/>
          <p:nvPr>
            <p:ph idx="2" type="body"/>
          </p:nvPr>
        </p:nvSpPr>
        <p:spPr>
          <a:xfrm>
            <a:off x="1908348" y="4778609"/>
            <a:ext cx="102837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33" name="Google Shape;233;g33fb8797418_0_254"/>
          <p:cNvSpPr/>
          <p:nvPr/>
        </p:nvSpPr>
        <p:spPr>
          <a:xfrm>
            <a:off x="861107" y="5390896"/>
            <a:ext cx="607200" cy="607200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33fb8797418_0_254"/>
          <p:cNvSpPr/>
          <p:nvPr/>
        </p:nvSpPr>
        <p:spPr>
          <a:xfrm>
            <a:off x="576067" y="5108797"/>
            <a:ext cx="286800" cy="282000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3fb8797418_0_254"/>
          <p:cNvSpPr/>
          <p:nvPr/>
        </p:nvSpPr>
        <p:spPr>
          <a:xfrm>
            <a:off x="861107" y="4952474"/>
            <a:ext cx="157500" cy="157500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33fb8797418_0_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513" y="5992753"/>
            <a:ext cx="1031758" cy="3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fb8797418_0_26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fb8797418_0_26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41" name="Google Shape;241;g33fb8797418_0_265"/>
          <p:cNvSpPr txBox="1"/>
          <p:nvPr>
            <p:ph idx="1" type="body"/>
          </p:nvPr>
        </p:nvSpPr>
        <p:spPr>
          <a:xfrm>
            <a:off x="571370" y="2139953"/>
            <a:ext cx="110109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42" name="Google Shape;242;g33fb8797418_0_265"/>
          <p:cNvSpPr txBox="1"/>
          <p:nvPr>
            <p:ph idx="2" type="body"/>
          </p:nvPr>
        </p:nvSpPr>
        <p:spPr>
          <a:xfrm>
            <a:off x="571370" y="1612901"/>
            <a:ext cx="11022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fb8797418_0_269"/>
          <p:cNvSpPr txBox="1"/>
          <p:nvPr>
            <p:ph type="title"/>
          </p:nvPr>
        </p:nvSpPr>
        <p:spPr>
          <a:xfrm>
            <a:off x="571500" y="571501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45" name="Google Shape;245;g33fb8797418_0_269"/>
          <p:cNvSpPr txBox="1"/>
          <p:nvPr>
            <p:ph idx="1" type="body"/>
          </p:nvPr>
        </p:nvSpPr>
        <p:spPr>
          <a:xfrm>
            <a:off x="571500" y="2139951"/>
            <a:ext cx="52884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46" name="Google Shape;246;g33fb8797418_0_269"/>
          <p:cNvSpPr txBox="1"/>
          <p:nvPr>
            <p:ph idx="2" type="body"/>
          </p:nvPr>
        </p:nvSpPr>
        <p:spPr>
          <a:xfrm>
            <a:off x="6289113" y="2139951"/>
            <a:ext cx="52884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47" name="Google Shape;247;g33fb8797418_0_269"/>
          <p:cNvSpPr txBox="1"/>
          <p:nvPr>
            <p:ph idx="3" type="body"/>
          </p:nvPr>
        </p:nvSpPr>
        <p:spPr>
          <a:xfrm>
            <a:off x="571500" y="1612901"/>
            <a:ext cx="11022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fb8797418_0_274"/>
          <p:cNvSpPr txBox="1"/>
          <p:nvPr>
            <p:ph type="title"/>
          </p:nvPr>
        </p:nvSpPr>
        <p:spPr>
          <a:xfrm>
            <a:off x="571500" y="567227"/>
            <a:ext cx="57558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50" name="Google Shape;250;g33fb8797418_0_274"/>
          <p:cNvSpPr txBox="1"/>
          <p:nvPr>
            <p:ph idx="1" type="body"/>
          </p:nvPr>
        </p:nvSpPr>
        <p:spPr>
          <a:xfrm>
            <a:off x="6609331" y="2978828"/>
            <a:ext cx="46689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51" name="Google Shape;251;g33fb8797418_0_274"/>
          <p:cNvSpPr txBox="1"/>
          <p:nvPr>
            <p:ph idx="2" type="body"/>
          </p:nvPr>
        </p:nvSpPr>
        <p:spPr>
          <a:xfrm>
            <a:off x="6609331" y="5929172"/>
            <a:ext cx="46689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52" name="Google Shape;252;g33fb8797418_0_274"/>
          <p:cNvSpPr/>
          <p:nvPr>
            <p:ph idx="3" type="pic"/>
          </p:nvPr>
        </p:nvSpPr>
        <p:spPr>
          <a:xfrm>
            <a:off x="6609331" y="571500"/>
            <a:ext cx="4668900" cy="23814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g33fb8797418_0_274"/>
          <p:cNvSpPr/>
          <p:nvPr>
            <p:ph idx="4" type="pic"/>
          </p:nvPr>
        </p:nvSpPr>
        <p:spPr>
          <a:xfrm>
            <a:off x="6609331" y="3537061"/>
            <a:ext cx="4668900" cy="23814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g33fb8797418_0_274"/>
          <p:cNvSpPr txBox="1"/>
          <p:nvPr>
            <p:ph idx="5" type="body"/>
          </p:nvPr>
        </p:nvSpPr>
        <p:spPr>
          <a:xfrm>
            <a:off x="571500" y="2139952"/>
            <a:ext cx="57690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55" name="Google Shape;255;g33fb8797418_0_274"/>
          <p:cNvSpPr txBox="1"/>
          <p:nvPr>
            <p:ph idx="6" type="body"/>
          </p:nvPr>
        </p:nvSpPr>
        <p:spPr>
          <a:xfrm>
            <a:off x="571500" y="1612901"/>
            <a:ext cx="5769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fb8797418_0_282"/>
          <p:cNvSpPr/>
          <p:nvPr>
            <p:ph idx="2" type="pic"/>
          </p:nvPr>
        </p:nvSpPr>
        <p:spPr>
          <a:xfrm>
            <a:off x="6615046" y="0"/>
            <a:ext cx="5129400" cy="64161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g33fb8797418_0_282"/>
          <p:cNvSpPr txBox="1"/>
          <p:nvPr>
            <p:ph type="title"/>
          </p:nvPr>
        </p:nvSpPr>
        <p:spPr>
          <a:xfrm>
            <a:off x="571500" y="567227"/>
            <a:ext cx="57471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59" name="Google Shape;259;g33fb8797418_0_282"/>
          <p:cNvSpPr txBox="1"/>
          <p:nvPr>
            <p:ph idx="1" type="body"/>
          </p:nvPr>
        </p:nvSpPr>
        <p:spPr>
          <a:xfrm>
            <a:off x="571500" y="2139952"/>
            <a:ext cx="57690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60" name="Google Shape;260;g33fb8797418_0_282"/>
          <p:cNvSpPr txBox="1"/>
          <p:nvPr>
            <p:ph idx="3" type="body"/>
          </p:nvPr>
        </p:nvSpPr>
        <p:spPr>
          <a:xfrm>
            <a:off x="571500" y="1612901"/>
            <a:ext cx="5769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fb8797418_0_287"/>
          <p:cNvSpPr/>
          <p:nvPr>
            <p:ph idx="2" type="pic"/>
          </p:nvPr>
        </p:nvSpPr>
        <p:spPr>
          <a:xfrm>
            <a:off x="-11286" y="0"/>
            <a:ext cx="11744400" cy="64017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g33fb8797418_0_287"/>
          <p:cNvSpPr txBox="1"/>
          <p:nvPr>
            <p:ph type="title"/>
          </p:nvPr>
        </p:nvSpPr>
        <p:spPr>
          <a:xfrm>
            <a:off x="571500" y="571500"/>
            <a:ext cx="110109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fb8797418_0_290"/>
          <p:cNvSpPr txBox="1"/>
          <p:nvPr>
            <p:ph type="title"/>
          </p:nvPr>
        </p:nvSpPr>
        <p:spPr>
          <a:xfrm>
            <a:off x="571501" y="571501"/>
            <a:ext cx="110220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66" name="Google Shape;266;g33fb8797418_0_290"/>
          <p:cNvSpPr txBox="1"/>
          <p:nvPr>
            <p:ph idx="1" type="body"/>
          </p:nvPr>
        </p:nvSpPr>
        <p:spPr>
          <a:xfrm>
            <a:off x="571500" y="1592529"/>
            <a:ext cx="110109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67" name="Google Shape;267;g33fb8797418_0_290"/>
          <p:cNvSpPr txBox="1"/>
          <p:nvPr>
            <p:ph idx="2" type="body"/>
          </p:nvPr>
        </p:nvSpPr>
        <p:spPr>
          <a:xfrm>
            <a:off x="571500" y="5461818"/>
            <a:ext cx="11022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fb8797418_0_294"/>
          <p:cNvSpPr/>
          <p:nvPr/>
        </p:nvSpPr>
        <p:spPr>
          <a:xfrm>
            <a:off x="0" y="6407451"/>
            <a:ext cx="11736900" cy="45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g33fb8797418_0_294"/>
          <p:cNvSpPr/>
          <p:nvPr/>
        </p:nvSpPr>
        <p:spPr>
          <a:xfrm>
            <a:off x="11741697" y="6407185"/>
            <a:ext cx="450000" cy="4500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3fb8797418_0_294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33fb8797418_0_294"/>
          <p:cNvSpPr txBox="1"/>
          <p:nvPr>
            <p:ph type="title"/>
          </p:nvPr>
        </p:nvSpPr>
        <p:spPr>
          <a:xfrm>
            <a:off x="571501" y="571501"/>
            <a:ext cx="110220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73" name="Google Shape;273;g33fb8797418_0_294"/>
          <p:cNvSpPr txBox="1"/>
          <p:nvPr>
            <p:ph idx="1" type="body"/>
          </p:nvPr>
        </p:nvSpPr>
        <p:spPr>
          <a:xfrm>
            <a:off x="571500" y="1599816"/>
            <a:ext cx="110109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Image" id="274" name="Google Shape;274;g33fb8797418_0_2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33fb8797418_0_294"/>
          <p:cNvSpPr/>
          <p:nvPr/>
        </p:nvSpPr>
        <p:spPr>
          <a:xfrm>
            <a:off x="5503530" y="6562504"/>
            <a:ext cx="118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276" name="Google Shape;276;g33fb8797418_0_294"/>
          <p:cNvSpPr/>
          <p:nvPr/>
        </p:nvSpPr>
        <p:spPr>
          <a:xfrm>
            <a:off x="483010" y="6562504"/>
            <a:ext cx="1766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277" name="Google Shape;277;g33fb8797418_0_294"/>
          <p:cNvSpPr txBox="1"/>
          <p:nvPr>
            <p:ph idx="2" type="body"/>
          </p:nvPr>
        </p:nvSpPr>
        <p:spPr>
          <a:xfrm>
            <a:off x="571500" y="5476099"/>
            <a:ext cx="11022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78" name="Google Shape;278;g33fb8797418_0_294"/>
          <p:cNvSpPr/>
          <p:nvPr/>
        </p:nvSpPr>
        <p:spPr>
          <a:xfrm rot="5400000">
            <a:off x="8758537" y="2978403"/>
            <a:ext cx="6407400" cy="45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fb8797418_0_305"/>
          <p:cNvSpPr txBox="1"/>
          <p:nvPr>
            <p:ph type="title"/>
          </p:nvPr>
        </p:nvSpPr>
        <p:spPr>
          <a:xfrm>
            <a:off x="571370" y="2140785"/>
            <a:ext cx="110109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Arial"/>
              <a:buNone/>
              <a:defRPr sz="48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81" name="Google Shape;281;g33fb8797418_0_305"/>
          <p:cNvSpPr txBox="1"/>
          <p:nvPr>
            <p:ph idx="1" type="body"/>
          </p:nvPr>
        </p:nvSpPr>
        <p:spPr>
          <a:xfrm>
            <a:off x="571500" y="3939750"/>
            <a:ext cx="11022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fb8797418_0_308"/>
          <p:cNvSpPr/>
          <p:nvPr/>
        </p:nvSpPr>
        <p:spPr>
          <a:xfrm>
            <a:off x="0" y="6407451"/>
            <a:ext cx="11736900" cy="45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4" name="Google Shape;284;g33fb8797418_0_3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3fb8797418_0_308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33fb8797418_0_308"/>
          <p:cNvSpPr/>
          <p:nvPr/>
        </p:nvSpPr>
        <p:spPr>
          <a:xfrm>
            <a:off x="5503530" y="6562504"/>
            <a:ext cx="118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287" name="Google Shape;287;g33fb8797418_0_308"/>
          <p:cNvSpPr/>
          <p:nvPr/>
        </p:nvSpPr>
        <p:spPr>
          <a:xfrm>
            <a:off x="483010" y="6562504"/>
            <a:ext cx="1766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288" name="Google Shape;288;g33fb8797418_0_308"/>
          <p:cNvSpPr txBox="1"/>
          <p:nvPr>
            <p:ph type="title"/>
          </p:nvPr>
        </p:nvSpPr>
        <p:spPr>
          <a:xfrm>
            <a:off x="571370" y="2140785"/>
            <a:ext cx="110109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89" name="Google Shape;289;g33fb8797418_0_308"/>
          <p:cNvSpPr txBox="1"/>
          <p:nvPr>
            <p:ph idx="1" type="body"/>
          </p:nvPr>
        </p:nvSpPr>
        <p:spPr>
          <a:xfrm>
            <a:off x="571500" y="3948942"/>
            <a:ext cx="11022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90" name="Google Shape;290;g33fb8797418_0_308"/>
          <p:cNvSpPr/>
          <p:nvPr/>
        </p:nvSpPr>
        <p:spPr>
          <a:xfrm rot="5400000">
            <a:off x="8758537" y="2978403"/>
            <a:ext cx="6407400" cy="45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fb8797418_0_317"/>
          <p:cNvSpPr/>
          <p:nvPr/>
        </p:nvSpPr>
        <p:spPr>
          <a:xfrm>
            <a:off x="0" y="6407451"/>
            <a:ext cx="11736900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g33fb8797418_0_317"/>
          <p:cNvSpPr/>
          <p:nvPr/>
        </p:nvSpPr>
        <p:spPr>
          <a:xfrm rot="5400000">
            <a:off x="8758537" y="2978403"/>
            <a:ext cx="6407400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4" name="Google Shape;294;g33fb8797418_0_3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33fb8797418_0_317"/>
          <p:cNvSpPr txBox="1"/>
          <p:nvPr/>
        </p:nvSpPr>
        <p:spPr>
          <a:xfrm>
            <a:off x="11942955" y="6538004"/>
            <a:ext cx="513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33fb8797418_0_317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33fb8797418_0_317"/>
          <p:cNvSpPr/>
          <p:nvPr/>
        </p:nvSpPr>
        <p:spPr>
          <a:xfrm>
            <a:off x="5503530" y="6562504"/>
            <a:ext cx="118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298" name="Google Shape;298;g33fb8797418_0_317"/>
          <p:cNvSpPr/>
          <p:nvPr/>
        </p:nvSpPr>
        <p:spPr>
          <a:xfrm>
            <a:off x="483010" y="6562504"/>
            <a:ext cx="1766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299" name="Google Shape;299;g33fb8797418_0_317"/>
          <p:cNvSpPr txBox="1"/>
          <p:nvPr>
            <p:ph type="title"/>
          </p:nvPr>
        </p:nvSpPr>
        <p:spPr>
          <a:xfrm>
            <a:off x="571370" y="2140785"/>
            <a:ext cx="110109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00" name="Google Shape;300;g33fb8797418_0_317"/>
          <p:cNvSpPr txBox="1"/>
          <p:nvPr>
            <p:ph idx="1" type="body"/>
          </p:nvPr>
        </p:nvSpPr>
        <p:spPr>
          <a:xfrm>
            <a:off x="571500" y="3964420"/>
            <a:ext cx="11022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fb8797418_0_327"/>
          <p:cNvSpPr/>
          <p:nvPr/>
        </p:nvSpPr>
        <p:spPr>
          <a:xfrm>
            <a:off x="11741697" y="6405280"/>
            <a:ext cx="450000" cy="4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33fb8797418_0_327"/>
          <p:cNvSpPr/>
          <p:nvPr/>
        </p:nvSpPr>
        <p:spPr>
          <a:xfrm>
            <a:off x="709974" y="2295859"/>
            <a:ext cx="318600" cy="318600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33fb8797418_0_327"/>
          <p:cNvSpPr/>
          <p:nvPr/>
        </p:nvSpPr>
        <p:spPr>
          <a:xfrm>
            <a:off x="536812" y="2122317"/>
            <a:ext cx="174300" cy="174300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33fb8797418_0_327"/>
          <p:cNvSpPr/>
          <p:nvPr/>
        </p:nvSpPr>
        <p:spPr>
          <a:xfrm>
            <a:off x="709974" y="2023075"/>
            <a:ext cx="98700" cy="98700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33fb8797418_0_327"/>
          <p:cNvSpPr/>
          <p:nvPr/>
        </p:nvSpPr>
        <p:spPr>
          <a:xfrm>
            <a:off x="5814183" y="402558"/>
            <a:ext cx="5927400" cy="60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07" name="Google Shape;307;g33fb8797418_0_3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33fb8797418_0_327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33fb8797418_0_327"/>
          <p:cNvSpPr txBox="1"/>
          <p:nvPr>
            <p:ph idx="1" type="body"/>
          </p:nvPr>
        </p:nvSpPr>
        <p:spPr>
          <a:xfrm>
            <a:off x="6394450" y="1974850"/>
            <a:ext cx="48531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10" name="Google Shape;310;g33fb8797418_0_327"/>
          <p:cNvSpPr/>
          <p:nvPr/>
        </p:nvSpPr>
        <p:spPr>
          <a:xfrm>
            <a:off x="5503530" y="6562504"/>
            <a:ext cx="118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311" name="Google Shape;311;g33fb8797418_0_327"/>
          <p:cNvSpPr/>
          <p:nvPr/>
        </p:nvSpPr>
        <p:spPr>
          <a:xfrm>
            <a:off x="483010" y="6562504"/>
            <a:ext cx="1766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312" name="Google Shape;312;g33fb8797418_0_327"/>
          <p:cNvSpPr txBox="1"/>
          <p:nvPr>
            <p:ph type="title"/>
          </p:nvPr>
        </p:nvSpPr>
        <p:spPr>
          <a:xfrm>
            <a:off x="1014757" y="2545222"/>
            <a:ext cx="47856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13" name="Google Shape;313;g33fb8797418_0_327"/>
          <p:cNvSpPr txBox="1"/>
          <p:nvPr>
            <p:ph idx="2" type="body"/>
          </p:nvPr>
        </p:nvSpPr>
        <p:spPr>
          <a:xfrm>
            <a:off x="6394450" y="740229"/>
            <a:ext cx="48651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fb8797418_0_340"/>
          <p:cNvSpPr/>
          <p:nvPr/>
        </p:nvSpPr>
        <p:spPr>
          <a:xfrm>
            <a:off x="11741697" y="6405280"/>
            <a:ext cx="450000" cy="4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33fb8797418_0_340"/>
          <p:cNvSpPr/>
          <p:nvPr/>
        </p:nvSpPr>
        <p:spPr>
          <a:xfrm>
            <a:off x="5814183" y="402558"/>
            <a:ext cx="5927400" cy="60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3fb8797418_0_340"/>
          <p:cNvSpPr/>
          <p:nvPr/>
        </p:nvSpPr>
        <p:spPr>
          <a:xfrm>
            <a:off x="707513" y="2295859"/>
            <a:ext cx="318600" cy="318600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33fb8797418_0_340"/>
          <p:cNvSpPr/>
          <p:nvPr/>
        </p:nvSpPr>
        <p:spPr>
          <a:xfrm>
            <a:off x="533946" y="2122317"/>
            <a:ext cx="174300" cy="174300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33fb8797418_0_340"/>
          <p:cNvSpPr/>
          <p:nvPr/>
        </p:nvSpPr>
        <p:spPr>
          <a:xfrm>
            <a:off x="707513" y="2023075"/>
            <a:ext cx="98700" cy="98700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20" name="Google Shape;320;g33fb8797418_0_3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33fb8797418_0_340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33fb8797418_0_340"/>
          <p:cNvSpPr txBox="1"/>
          <p:nvPr>
            <p:ph idx="1" type="body"/>
          </p:nvPr>
        </p:nvSpPr>
        <p:spPr>
          <a:xfrm>
            <a:off x="6394450" y="1974850"/>
            <a:ext cx="48531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23" name="Google Shape;323;g33fb8797418_0_340"/>
          <p:cNvSpPr/>
          <p:nvPr/>
        </p:nvSpPr>
        <p:spPr>
          <a:xfrm>
            <a:off x="5503530" y="6562504"/>
            <a:ext cx="118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324" name="Google Shape;324;g33fb8797418_0_340"/>
          <p:cNvSpPr/>
          <p:nvPr/>
        </p:nvSpPr>
        <p:spPr>
          <a:xfrm>
            <a:off x="483010" y="6562504"/>
            <a:ext cx="1766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325" name="Google Shape;325;g33fb8797418_0_340"/>
          <p:cNvSpPr txBox="1"/>
          <p:nvPr>
            <p:ph type="title"/>
          </p:nvPr>
        </p:nvSpPr>
        <p:spPr>
          <a:xfrm>
            <a:off x="1014757" y="2545222"/>
            <a:ext cx="47856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26" name="Google Shape;326;g33fb8797418_0_340"/>
          <p:cNvSpPr txBox="1"/>
          <p:nvPr>
            <p:ph idx="2" type="body"/>
          </p:nvPr>
        </p:nvSpPr>
        <p:spPr>
          <a:xfrm>
            <a:off x="6394450" y="740229"/>
            <a:ext cx="48651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fb8797418_0_353"/>
          <p:cNvSpPr/>
          <p:nvPr/>
        </p:nvSpPr>
        <p:spPr>
          <a:xfrm>
            <a:off x="11741697" y="6405280"/>
            <a:ext cx="450000" cy="45000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33fb8797418_0_353"/>
          <p:cNvSpPr/>
          <p:nvPr/>
        </p:nvSpPr>
        <p:spPr>
          <a:xfrm>
            <a:off x="5814183" y="402558"/>
            <a:ext cx="5927400" cy="600360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30" name="Google Shape;330;g33fb8797418_0_3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33fb8797418_0_353"/>
          <p:cNvSpPr txBox="1"/>
          <p:nvPr/>
        </p:nvSpPr>
        <p:spPr>
          <a:xfrm>
            <a:off x="11942955" y="6538004"/>
            <a:ext cx="513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33fb8797418_0_353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33fb8797418_0_353"/>
          <p:cNvSpPr/>
          <p:nvPr/>
        </p:nvSpPr>
        <p:spPr>
          <a:xfrm>
            <a:off x="707513" y="2295859"/>
            <a:ext cx="318600" cy="318600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3fb8797418_0_353"/>
          <p:cNvSpPr/>
          <p:nvPr/>
        </p:nvSpPr>
        <p:spPr>
          <a:xfrm>
            <a:off x="533946" y="2122317"/>
            <a:ext cx="174300" cy="174300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33fb8797418_0_353"/>
          <p:cNvSpPr/>
          <p:nvPr/>
        </p:nvSpPr>
        <p:spPr>
          <a:xfrm>
            <a:off x="707513" y="2023075"/>
            <a:ext cx="98700" cy="98700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33fb8797418_0_353"/>
          <p:cNvSpPr txBox="1"/>
          <p:nvPr>
            <p:ph idx="1" type="body"/>
          </p:nvPr>
        </p:nvSpPr>
        <p:spPr>
          <a:xfrm>
            <a:off x="6394450" y="1974850"/>
            <a:ext cx="48531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37" name="Google Shape;337;g33fb8797418_0_353"/>
          <p:cNvSpPr/>
          <p:nvPr/>
        </p:nvSpPr>
        <p:spPr>
          <a:xfrm>
            <a:off x="5503530" y="6562504"/>
            <a:ext cx="118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338" name="Google Shape;338;g33fb8797418_0_353"/>
          <p:cNvSpPr/>
          <p:nvPr/>
        </p:nvSpPr>
        <p:spPr>
          <a:xfrm>
            <a:off x="483010" y="6562504"/>
            <a:ext cx="1766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339" name="Google Shape;339;g33fb8797418_0_353"/>
          <p:cNvSpPr txBox="1"/>
          <p:nvPr>
            <p:ph type="title"/>
          </p:nvPr>
        </p:nvSpPr>
        <p:spPr>
          <a:xfrm>
            <a:off x="1014757" y="2545222"/>
            <a:ext cx="47856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40" name="Google Shape;340;g33fb8797418_0_353"/>
          <p:cNvSpPr txBox="1"/>
          <p:nvPr>
            <p:ph idx="2" type="body"/>
          </p:nvPr>
        </p:nvSpPr>
        <p:spPr>
          <a:xfrm>
            <a:off x="6394450" y="740229"/>
            <a:ext cx="48651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fb8797418_0_367"/>
          <p:cNvSpPr/>
          <p:nvPr/>
        </p:nvSpPr>
        <p:spPr>
          <a:xfrm>
            <a:off x="11741697" y="6405280"/>
            <a:ext cx="450000" cy="45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33fb8797418_0_367"/>
          <p:cNvSpPr/>
          <p:nvPr/>
        </p:nvSpPr>
        <p:spPr>
          <a:xfrm>
            <a:off x="5814183" y="402558"/>
            <a:ext cx="5927400" cy="600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33fb8797418_0_367"/>
          <p:cNvSpPr/>
          <p:nvPr/>
        </p:nvSpPr>
        <p:spPr>
          <a:xfrm>
            <a:off x="5815052" y="401865"/>
            <a:ext cx="5927400" cy="600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33fb8797418_0_367"/>
          <p:cNvSpPr txBox="1"/>
          <p:nvPr>
            <p:ph idx="1" type="body"/>
          </p:nvPr>
        </p:nvSpPr>
        <p:spPr>
          <a:xfrm>
            <a:off x="6394450" y="1974850"/>
            <a:ext cx="48531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46" name="Google Shape;346;g33fb8797418_0_367"/>
          <p:cNvSpPr txBox="1"/>
          <p:nvPr>
            <p:ph type="title"/>
          </p:nvPr>
        </p:nvSpPr>
        <p:spPr>
          <a:xfrm>
            <a:off x="554183" y="2545222"/>
            <a:ext cx="47658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47" name="Google Shape;347;g33fb8797418_0_367"/>
          <p:cNvSpPr txBox="1"/>
          <p:nvPr>
            <p:ph idx="2" type="body"/>
          </p:nvPr>
        </p:nvSpPr>
        <p:spPr>
          <a:xfrm>
            <a:off x="6394450" y="740229"/>
            <a:ext cx="48651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48" name="Google Shape;348;g33fb8797418_0_367"/>
          <p:cNvSpPr txBox="1"/>
          <p:nvPr/>
        </p:nvSpPr>
        <p:spPr>
          <a:xfrm>
            <a:off x="11908632" y="6579173"/>
            <a:ext cx="128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fb8797418_0_375"/>
          <p:cNvSpPr txBox="1"/>
          <p:nvPr>
            <p:ph idx="1" type="body"/>
          </p:nvPr>
        </p:nvSpPr>
        <p:spPr>
          <a:xfrm>
            <a:off x="6394450" y="1974850"/>
            <a:ext cx="48531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51" name="Google Shape;351;g33fb8797418_0_375"/>
          <p:cNvSpPr txBox="1"/>
          <p:nvPr>
            <p:ph type="title"/>
          </p:nvPr>
        </p:nvSpPr>
        <p:spPr>
          <a:xfrm>
            <a:off x="554183" y="2545222"/>
            <a:ext cx="47658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52" name="Google Shape;352;g33fb8797418_0_375"/>
          <p:cNvSpPr txBox="1"/>
          <p:nvPr>
            <p:ph idx="2" type="body"/>
          </p:nvPr>
        </p:nvSpPr>
        <p:spPr>
          <a:xfrm>
            <a:off x="6394450" y="740229"/>
            <a:ext cx="48651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53" name="Google Shape;353;g33fb8797418_0_375"/>
          <p:cNvSpPr/>
          <p:nvPr/>
        </p:nvSpPr>
        <p:spPr>
          <a:xfrm>
            <a:off x="0" y="6407451"/>
            <a:ext cx="11736900" cy="45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g33fb8797418_0_375"/>
          <p:cNvSpPr/>
          <p:nvPr/>
        </p:nvSpPr>
        <p:spPr>
          <a:xfrm>
            <a:off x="11741697" y="6407185"/>
            <a:ext cx="450000" cy="4500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33fb8797418_0_375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56" name="Google Shape;356;g33fb8797418_0_3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33fb8797418_0_375"/>
          <p:cNvSpPr/>
          <p:nvPr/>
        </p:nvSpPr>
        <p:spPr>
          <a:xfrm>
            <a:off x="5503530" y="6562504"/>
            <a:ext cx="118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358" name="Google Shape;358;g33fb8797418_0_375"/>
          <p:cNvSpPr/>
          <p:nvPr/>
        </p:nvSpPr>
        <p:spPr>
          <a:xfrm>
            <a:off x="483010" y="6562504"/>
            <a:ext cx="1766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359" name="Google Shape;359;g33fb8797418_0_375"/>
          <p:cNvSpPr/>
          <p:nvPr/>
        </p:nvSpPr>
        <p:spPr>
          <a:xfrm rot="5400000">
            <a:off x="8758537" y="2978403"/>
            <a:ext cx="6407400" cy="45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3fb8797418_0_386"/>
          <p:cNvSpPr txBox="1"/>
          <p:nvPr>
            <p:ph idx="1" type="body"/>
          </p:nvPr>
        </p:nvSpPr>
        <p:spPr>
          <a:xfrm>
            <a:off x="6394450" y="1974850"/>
            <a:ext cx="48531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62" name="Google Shape;362;g33fb8797418_0_386"/>
          <p:cNvSpPr txBox="1"/>
          <p:nvPr>
            <p:ph type="title"/>
          </p:nvPr>
        </p:nvSpPr>
        <p:spPr>
          <a:xfrm>
            <a:off x="554183" y="2545222"/>
            <a:ext cx="47658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63" name="Google Shape;363;g33fb8797418_0_386"/>
          <p:cNvSpPr txBox="1"/>
          <p:nvPr>
            <p:ph idx="2" type="body"/>
          </p:nvPr>
        </p:nvSpPr>
        <p:spPr>
          <a:xfrm>
            <a:off x="6394450" y="740229"/>
            <a:ext cx="48651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64" name="Google Shape;364;g33fb8797418_0_386"/>
          <p:cNvSpPr/>
          <p:nvPr/>
        </p:nvSpPr>
        <p:spPr>
          <a:xfrm>
            <a:off x="0" y="6407451"/>
            <a:ext cx="11736900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5" name="Google Shape;365;g33fb8797418_0_386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66" name="Google Shape;366;g33fb8797418_0_3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33fb8797418_0_386"/>
          <p:cNvSpPr/>
          <p:nvPr/>
        </p:nvSpPr>
        <p:spPr>
          <a:xfrm>
            <a:off x="5503530" y="6562504"/>
            <a:ext cx="118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368" name="Google Shape;368;g33fb8797418_0_386"/>
          <p:cNvSpPr/>
          <p:nvPr/>
        </p:nvSpPr>
        <p:spPr>
          <a:xfrm>
            <a:off x="483010" y="6562504"/>
            <a:ext cx="1766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369" name="Google Shape;369;g33fb8797418_0_386"/>
          <p:cNvSpPr/>
          <p:nvPr/>
        </p:nvSpPr>
        <p:spPr>
          <a:xfrm rot="5400000">
            <a:off x="8758537" y="2978403"/>
            <a:ext cx="6407400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33fb8797418_0_3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1593" y="1799047"/>
            <a:ext cx="3472200" cy="40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33fb8797418_0_396"/>
          <p:cNvSpPr txBox="1"/>
          <p:nvPr>
            <p:ph type="title"/>
          </p:nvPr>
        </p:nvSpPr>
        <p:spPr>
          <a:xfrm>
            <a:off x="1444480" y="1917036"/>
            <a:ext cx="93030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73" name="Google Shape;373;g33fb8797418_0_396"/>
          <p:cNvSpPr/>
          <p:nvPr/>
        </p:nvSpPr>
        <p:spPr>
          <a:xfrm>
            <a:off x="0" y="0"/>
            <a:ext cx="11736900" cy="45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g33fb8797418_0_396"/>
          <p:cNvSpPr/>
          <p:nvPr/>
        </p:nvSpPr>
        <p:spPr>
          <a:xfrm rot="5400000">
            <a:off x="-2978451" y="2978403"/>
            <a:ext cx="6407400" cy="45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4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4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34"/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31" name="Google Shape;31;p34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fb8797418_0_401"/>
          <p:cNvSpPr/>
          <p:nvPr/>
        </p:nvSpPr>
        <p:spPr>
          <a:xfrm>
            <a:off x="471054" y="464127"/>
            <a:ext cx="11272500" cy="594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33fb8797418_0_401"/>
          <p:cNvSpPr/>
          <p:nvPr/>
        </p:nvSpPr>
        <p:spPr>
          <a:xfrm>
            <a:off x="11743603" y="6405281"/>
            <a:ext cx="4485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78" name="Google Shape;378;g33fb8797418_0_4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33fb8797418_0_401"/>
          <p:cNvSpPr txBox="1"/>
          <p:nvPr/>
        </p:nvSpPr>
        <p:spPr>
          <a:xfrm>
            <a:off x="11942955" y="6538004"/>
            <a:ext cx="513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33fb8797418_0_401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33fb8797418_0_401"/>
          <p:cNvSpPr/>
          <p:nvPr/>
        </p:nvSpPr>
        <p:spPr>
          <a:xfrm>
            <a:off x="5503530" y="6562504"/>
            <a:ext cx="118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382" name="Google Shape;382;g33fb8797418_0_401"/>
          <p:cNvSpPr/>
          <p:nvPr/>
        </p:nvSpPr>
        <p:spPr>
          <a:xfrm>
            <a:off x="483010" y="6562504"/>
            <a:ext cx="1766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383" name="Google Shape;383;g33fb8797418_0_401"/>
          <p:cNvSpPr txBox="1"/>
          <p:nvPr>
            <p:ph type="title"/>
          </p:nvPr>
        </p:nvSpPr>
        <p:spPr>
          <a:xfrm>
            <a:off x="1444480" y="1917036"/>
            <a:ext cx="93030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3fb8797418_0_410"/>
          <p:cNvSpPr/>
          <p:nvPr/>
        </p:nvSpPr>
        <p:spPr>
          <a:xfrm>
            <a:off x="471054" y="464127"/>
            <a:ext cx="11272500" cy="594480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33fb8797418_0_410"/>
          <p:cNvSpPr/>
          <p:nvPr/>
        </p:nvSpPr>
        <p:spPr>
          <a:xfrm>
            <a:off x="11743603" y="6405281"/>
            <a:ext cx="448500" cy="45270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87" name="Google Shape;387;g33fb8797418_0_4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33fb8797418_0_410"/>
          <p:cNvSpPr txBox="1"/>
          <p:nvPr/>
        </p:nvSpPr>
        <p:spPr>
          <a:xfrm>
            <a:off x="11942955" y="6538004"/>
            <a:ext cx="513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33fb8797418_0_410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33fb8797418_0_410"/>
          <p:cNvSpPr/>
          <p:nvPr/>
        </p:nvSpPr>
        <p:spPr>
          <a:xfrm>
            <a:off x="5503530" y="6562504"/>
            <a:ext cx="118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391" name="Google Shape;391;g33fb8797418_0_410"/>
          <p:cNvSpPr/>
          <p:nvPr/>
        </p:nvSpPr>
        <p:spPr>
          <a:xfrm>
            <a:off x="483010" y="6562504"/>
            <a:ext cx="1766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392" name="Google Shape;392;g33fb8797418_0_410"/>
          <p:cNvSpPr txBox="1"/>
          <p:nvPr>
            <p:ph type="title"/>
          </p:nvPr>
        </p:nvSpPr>
        <p:spPr>
          <a:xfrm>
            <a:off x="1444480" y="1917036"/>
            <a:ext cx="93030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g33fb8797418_0_4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9949" y="2409775"/>
            <a:ext cx="4080108" cy="152139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33fb8797418_0_419"/>
          <p:cNvSpPr txBox="1"/>
          <p:nvPr/>
        </p:nvSpPr>
        <p:spPr>
          <a:xfrm>
            <a:off x="11881866" y="6268286"/>
            <a:ext cx="207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33fb8797418_0_419"/>
          <p:cNvSpPr/>
          <p:nvPr/>
        </p:nvSpPr>
        <p:spPr>
          <a:xfrm>
            <a:off x="0" y="6407451"/>
            <a:ext cx="11736900" cy="45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" name="Google Shape;397;g33fb8797418_0_419"/>
          <p:cNvSpPr/>
          <p:nvPr/>
        </p:nvSpPr>
        <p:spPr>
          <a:xfrm rot="5400000">
            <a:off x="8758537" y="2978403"/>
            <a:ext cx="6407400" cy="45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882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5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Arial"/>
              <a:buNone/>
              <a:defRPr sz="75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35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5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5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513" y="5992753"/>
            <a:ext cx="1031758" cy="3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51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idx="1" type="body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9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fb8797418_0_226"/>
          <p:cNvSpPr txBox="1"/>
          <p:nvPr>
            <p:ph idx="1" type="body"/>
          </p:nvPr>
        </p:nvSpPr>
        <p:spPr>
          <a:xfrm>
            <a:off x="592915" y="15240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2" name="Google Shape;202;g33fb8797418_0_226"/>
          <p:cNvSpPr txBox="1"/>
          <p:nvPr>
            <p:ph type="title"/>
          </p:nvPr>
        </p:nvSpPr>
        <p:spPr>
          <a:xfrm>
            <a:off x="592916" y="571500"/>
            <a:ext cx="109728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3" name="Google Shape;203;g33fb8797418_0_226"/>
          <p:cNvSpPr txBox="1"/>
          <p:nvPr/>
        </p:nvSpPr>
        <p:spPr>
          <a:xfrm>
            <a:off x="11908632" y="6579173"/>
            <a:ext cx="128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lvm.org/docs/NewPassManager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lvm.org/docs/Passes.html#always-inline-inliner-for-always-inline-functions" TargetMode="External"/><Relationship Id="rId4" Type="http://schemas.openxmlformats.org/officeDocument/2006/relationships/hyperlink" Target="https://llvm.org/docs/Passes.html#inline-function-integration-inlin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lvm.org/docs/Passes.html#dce-dead-code-elimination" TargetMode="External"/><Relationship Id="rId4" Type="http://schemas.openxmlformats.org/officeDocument/2006/relationships/hyperlink" Target="https://llvm.org/docs/Passes.html#globaldce-dead-global-elimination" TargetMode="External"/><Relationship Id="rId5" Type="http://schemas.openxmlformats.org/officeDocument/2006/relationships/hyperlink" Target="https://llvm.org/docs/Passes.html#adce-aggressive-dead-code-eliminati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hyperlink" Target="https://en.wikipedia.org/wiki/Live_variable_analysi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llvm.org/docs/Passes.html#dse-dead-store-elimin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llvm.org/docs/Passes.html#mem2reg-promote-memory-to-regist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lvm.org/docs/Passes.html#reg2mem-demote-all-values-to-stack-slots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lvm.org/docs/Passes.html#instcombine-combine-redundant-instructions" TargetMode="External"/><Relationship Id="rId4" Type="http://schemas.openxmlformats.org/officeDocument/2006/relationships/hyperlink" Target="https://llvm.org/docs/Passes.html#aggressive-instcombine-combine-expression-patter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llvm.org/docs/Passes.html#instcombine-combine-redundant-instructions" TargetMode="External"/><Relationship Id="rId4" Type="http://schemas.openxmlformats.org/officeDocument/2006/relationships/hyperlink" Target="https://llvm.org/docs/Passes.html#aggressive-instcombine-combine-expression-pattern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llvm.org/docs/Passes.html#instcombine-combine-redundant-instructions" TargetMode="External"/><Relationship Id="rId4" Type="http://schemas.openxmlformats.org/officeDocument/2006/relationships/hyperlink" Target="https://llvm.org/docs/Passes.html#aggressive-instcombine-combine-expression-pattern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llvm.org/docs/Passes.html#gvn-global-value-numberin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hyperlink" Target="https://godbolt.org/z/odsKjnxra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llvm.org/docs/Passes.html" TargetMode="External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llvm.org/docs/Passe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forms.gle/EyGD924P98iMSJP26" TargetMode="External"/><Relationship Id="rId4" Type="http://schemas.openxmlformats.org/officeDocument/2006/relationships/image" Target="../media/image18.png"/><Relationship Id="rId5" Type="http://schemas.openxmlformats.org/officeDocument/2006/relationships/hyperlink" Target="mailto:me@gooddoog.ru" TargetMode="External"/><Relationship Id="rId6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hyperlink" Target="https://godbolt.org/z/x6bf1fxxv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forms.gle/VaqaruCTsACXQ6zf7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llvm.org/docs/LangRef.html" TargetMode="External"/><Relationship Id="rId4" Type="http://schemas.openxmlformats.org/officeDocument/2006/relationships/hyperlink" Target="https://mapping-high-level-constructs-to-llvm-ir.readthedocs.io/en/latest/control-structures/ssa-phi.html" TargetMode="External"/><Relationship Id="rId5" Type="http://schemas.openxmlformats.org/officeDocument/2006/relationships/hyperlink" Target="https://www.youtube.com/watch?v=ar7cJl2aBuU" TargetMode="External"/><Relationship Id="rId6" Type="http://schemas.openxmlformats.org/officeDocument/2006/relationships/hyperlink" Target="https://llvm.org/docs/Passes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egorbo.com/opt-for-llvm-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403" name="Google Shape;403;p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Optimizations – Part 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bee4b26bf1_0_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LLVM pass</a:t>
            </a:r>
            <a:endParaRPr/>
          </a:p>
        </p:txBody>
      </p:sp>
      <p:sp>
        <p:nvSpPr>
          <p:cNvPr id="485" name="Google Shape;485;g2bee4b26bf1_0_8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K</a:t>
            </a:r>
            <a:r>
              <a:rPr lang="en-US"/>
              <a:t>inds of passes:</a:t>
            </a:r>
            <a:endParaRPr/>
          </a:p>
          <a:p>
            <a:pPr indent="-266700" lvl="1" marL="431800" rtl="0" algn="l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Analysis</a:t>
            </a:r>
            <a:endParaRPr/>
          </a:p>
          <a:p>
            <a:pPr indent="-197643" lvl="2" marL="686593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Examples:</a:t>
            </a:r>
            <a:endParaRPr/>
          </a:p>
          <a:p>
            <a:pPr indent="-228600" lvl="3" marL="919957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Loop Analysis (loop-analysis): This group of analysis passes provides detailed information about loops, including their nesting structure, induction variables, and trip counts.</a:t>
            </a:r>
            <a:endParaRPr/>
          </a:p>
          <a:p>
            <a:pPr indent="-228600" lvl="3" marL="919957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Basic Alias Analysis (basicaa): This pass provides a very basic Alias Analysis implementation that can answer alias queries based on simple pointer analysis. It's a foundation for more complex analyses.</a:t>
            </a:r>
            <a:endParaRPr/>
          </a:p>
          <a:p>
            <a:pPr indent="-266700" lvl="1" marL="431800" rtl="0" algn="l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Transformation</a:t>
            </a:r>
            <a:endParaRPr/>
          </a:p>
          <a:p>
            <a:pPr indent="-203200" lvl="1" marL="43180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</a:pPr>
            <a:r>
              <a:rPr lang="en-US">
                <a:solidFill>
                  <a:srgbClr val="A5A5A5"/>
                </a:solidFill>
              </a:rPr>
              <a:t>Utility - for utility functions like printing the IR to a file for debugging purposes</a:t>
            </a:r>
            <a:endParaRPr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bee4b26bf1_0_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 types</a:t>
            </a:r>
            <a:endParaRPr/>
          </a:p>
        </p:txBody>
      </p:sp>
      <p:sp>
        <p:nvSpPr>
          <p:cNvPr id="491" name="Google Shape;491;g2bee4b26bf1_0_1"/>
          <p:cNvSpPr txBox="1"/>
          <p:nvPr>
            <p:ph idx="1" type="body"/>
          </p:nvPr>
        </p:nvSpPr>
        <p:spPr>
          <a:xfrm>
            <a:off x="571375" y="1673450"/>
            <a:ext cx="11010900" cy="48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Passes are split by types: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ModulePass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operates on the whole compilation unit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case: optimizations or analyses that need to consider multiple functions at once or need to deal with global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FunctionPass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operates on one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optimizations or analyses that are local to a function, such as dead code elimination, constant propagation, or loop optimizations. These passes can run independently on each function, making them suitable for parallel execution.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bee4b26bf1_0_1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types of passes</a:t>
            </a:r>
            <a:endParaRPr/>
          </a:p>
        </p:txBody>
      </p:sp>
      <p:sp>
        <p:nvSpPr>
          <p:cNvPr id="497" name="Google Shape;497;g2bee4b26bf1_0_14"/>
          <p:cNvSpPr txBox="1"/>
          <p:nvPr>
            <p:ph idx="1" type="body"/>
          </p:nvPr>
        </p:nvSpPr>
        <p:spPr>
          <a:xfrm>
            <a:off x="571375" y="1163225"/>
            <a:ext cx="11010900" cy="56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LoopPass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Specifically designed to operate on loops within a function. A LoopPass runs on each loop in a function, making it suitable for loop transformations and analysis.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Examples: loop unrolling, vectorization, or loop-invariant code motion.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▪"/>
            </a:pPr>
            <a:r>
              <a:rPr lang="en-US">
                <a:solidFill>
                  <a:srgbClr val="999999"/>
                </a:solidFill>
              </a:rPr>
              <a:t>CallGraphSCCPass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US">
                <a:solidFill>
                  <a:srgbClr val="999999"/>
                </a:solidFill>
              </a:rPr>
              <a:t>Operates on strongly connected components (SCCs) in the call graph. An SCC is a subset of functions that are mutually recursive. This pass allows optimizations that need to consider recursion and how functions interrelate more deeply than simple function-to-function calls.</a:t>
            </a:r>
            <a:endParaRPr>
              <a:solidFill>
                <a:srgbClr val="99999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US">
                <a:solidFill>
                  <a:srgbClr val="999999"/>
                </a:solidFill>
              </a:rPr>
              <a:t>In practice used in AMD passes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▪"/>
            </a:pPr>
            <a:r>
              <a:rPr lang="en-US">
                <a:solidFill>
                  <a:srgbClr val="999999"/>
                </a:solidFill>
              </a:rPr>
              <a:t>RegionPass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US">
                <a:solidFill>
                  <a:srgbClr val="999999"/>
                </a:solidFill>
              </a:rPr>
              <a:t>Targets a control-flow region within a function. A region can be a single basic block up to the entire function.</a:t>
            </a:r>
            <a:r>
              <a:rPr lang="en-US">
                <a:solidFill>
                  <a:srgbClr val="999999"/>
                </a:solidFill>
              </a:rPr>
              <a:t> Region passes allow for optimizations and analyses on these intermediate structures, which can be particularly useful for certain kinds of control flow and data flow optimizations.</a:t>
            </a:r>
            <a:endParaRPr>
              <a:solidFill>
                <a:srgbClr val="99999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US">
                <a:solidFill>
                  <a:srgbClr val="999999"/>
                </a:solidFill>
              </a:rPr>
              <a:t>Used in some control flow graph passes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Legacy vs new pass managers (PM)</a:t>
            </a:r>
            <a:endParaRPr/>
          </a:p>
        </p:txBody>
      </p:sp>
      <p:sp>
        <p:nvSpPr>
          <p:cNvPr id="503" name="Google Shape;503;p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Legacy PM has been deprecated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Note: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a lot of old information relative to old pass manager on the Internet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Consider reading carefully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</a:t>
            </a:r>
            <a:r>
              <a:rPr lang="en-US"/>
              <a:t>fficial docs are still based on the legacy PM in some places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Good entrypoint for reading the docs: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https://llvm.org/docs/NewPassManager.html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Analysis vs Transformation</a:t>
            </a:r>
            <a:endParaRPr/>
          </a:p>
        </p:txBody>
      </p:sp>
      <p:sp>
        <p:nvSpPr>
          <p:cNvPr id="509" name="Google Shape;509;p6"/>
          <p:cNvSpPr txBox="1"/>
          <p:nvPr>
            <p:ph idx="1" type="body"/>
          </p:nvPr>
        </p:nvSpPr>
        <p:spPr>
          <a:xfrm>
            <a:off x="571375" y="1122775"/>
            <a:ext cx="11010900" cy="5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Passes run on some piece of IR (module, function, etc)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Analysis passes produce results lazily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Passes need to request the result first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Results are cached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Transformation passes modify the IR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Writing a pass</a:t>
            </a:r>
            <a:endParaRPr/>
          </a:p>
        </p:txBody>
      </p:sp>
      <p:sp>
        <p:nvSpPr>
          <p:cNvPr id="515" name="Google Shape;515;p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struct HelloWorld : llvm::PassInfoMixin&lt;HelloWorld&gt;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llvm::PreservedAnalyses run(llvm::Function &amp;F,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       llvm::FunctionAnalysisManager &amp;FAM)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llvm::dbgs() &lt;&lt; F.getName() &lt;&lt; “\n”;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return llvm::PreservedAnalyses::all();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Registering a pass</a:t>
            </a:r>
            <a:endParaRPr/>
          </a:p>
        </p:txBody>
      </p:sp>
      <p:sp>
        <p:nvSpPr>
          <p:cNvPr id="521" name="Google Shape;521;p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ModulePassManager MPM;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FunctionPassManager FPM;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FPM.addPass(HelloWorld());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MPM.addPass(createModuleToFunctionPassAdaptor(std::move(FPM)));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Why optimizing IR?</a:t>
            </a:r>
            <a:endParaRPr/>
          </a:p>
        </p:txBody>
      </p:sp>
      <p:sp>
        <p:nvSpPr>
          <p:cNvPr id="527" name="Google Shape;527;p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IR generation produces a lot of redundant code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Programmers are lazy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533" name="Google Shape;533;p1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Optimizer should not change observable behavior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Optimizations should not regress code performance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Optimized code must be of reasonable size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Almost all interesting optimizations are NP-hard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Optimization targets</a:t>
            </a:r>
            <a:endParaRPr/>
          </a:p>
        </p:txBody>
      </p:sp>
      <p:sp>
        <p:nvSpPr>
          <p:cNvPr id="539" name="Google Shape;539;p1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Runtime – make programs run faster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Memory usage – make programs use less memory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Code size – produce smaller programs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Power consumption – select instructions that use less power at the cost of performance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409" name="Google Shape;409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Google Shape;412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Google Shape;413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4" name="Google Shape;414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5" name="Google Shape;415;p2"/>
          <p:cNvSpPr/>
          <p:nvPr/>
        </p:nvSpPr>
        <p:spPr>
          <a:xfrm>
            <a:off x="855388" y="5458947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2"/>
          <p:cNvSpPr/>
          <p:nvPr/>
        </p:nvSpPr>
        <p:spPr>
          <a:xfrm>
            <a:off x="855461" y="4897528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418" name="Google Shape;418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419" name="Google Shape;419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bee4b26bf1_0_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-O&lt;level&gt; clang flags (1)</a:t>
            </a:r>
            <a:endParaRPr/>
          </a:p>
        </p:txBody>
      </p:sp>
      <p:sp>
        <p:nvSpPr>
          <p:cNvPr id="545" name="Google Shape;545;g2bee4b26bf1_0_19"/>
          <p:cNvSpPr txBox="1"/>
          <p:nvPr>
            <p:ph idx="1" type="body"/>
          </p:nvPr>
        </p:nvSpPr>
        <p:spPr>
          <a:xfrm>
            <a:off x="202300" y="1183450"/>
            <a:ext cx="11875200" cy="567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-O0, -O1, -O2, -O3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-O0: </a:t>
            </a:r>
            <a:r>
              <a:rPr lang="en-US"/>
              <a:t>This level applies no optimizations; it aims for the fastest compilation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-O1: This level applies a minimal set of optimizations that reduce code size and execution time without significantly increasing the compilation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-O2: Applies a broad set of optimizations that aim to improve code execution speed without incurring excessive compilation time. It does not perform optimizations that increase the size of the code significantly.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-O3: This level enables more aggressive optimizations than -O2, including optimizations that may significantly increase code size (e.g., loop unrolling). It aims for the highest execution speed, regardless of compilation time or code size.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bee4b26bf1_0_2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-O&lt;level&gt; clang flags (2)</a:t>
            </a:r>
            <a:endParaRPr/>
          </a:p>
        </p:txBody>
      </p:sp>
      <p:sp>
        <p:nvSpPr>
          <p:cNvPr id="551" name="Google Shape;551;g2bee4b26bf1_0_29"/>
          <p:cNvSpPr txBox="1"/>
          <p:nvPr>
            <p:ph idx="1" type="body"/>
          </p:nvPr>
        </p:nvSpPr>
        <p:spPr>
          <a:xfrm>
            <a:off x="202300" y="1183450"/>
            <a:ext cx="11875200" cy="567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Optimizes for code size without significantly compromising execution speed.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case: Good for systems with limited memory or when distributing smaller binaries is desirable.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-Oz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Similar to -Os but more aggressive in reducing code size, possibly at a greater cost to execution speed.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case: Used for applications where the smallest possible code size is paramount, such as embedded systems with very limited memory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-Ofast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</a:t>
            </a:r>
            <a:r>
              <a:rPr lang="en-US"/>
              <a:t>ll the optimizations from -O3 + optimizations that are not standard-compliant but are likely benefit performance. E.g., enables aggressive math optimizations.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Case: Suitable for applications where execution performance is top priority and where deviations from standard math behavior are acceptable.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-Og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Provides a good opt level while maintaining reasonable debug capabilities.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Semantics-preserving optimizations</a:t>
            </a:r>
            <a:endParaRPr/>
          </a:p>
        </p:txBody>
      </p:sp>
      <p:sp>
        <p:nvSpPr>
          <p:cNvPr id="557" name="Google Shape;557;p1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An optimization is semantics-preserving if it does not alter the semantics of the original program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Dead code elimination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Loop invariant code motion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Non-examples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Replace bubble sort with quick sort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Function inlining</a:t>
            </a:r>
            <a:endParaRPr/>
          </a:p>
        </p:txBody>
      </p:sp>
      <p:sp>
        <p:nvSpPr>
          <p:cNvPr id="563" name="Google Shape;563;p13"/>
          <p:cNvSpPr txBox="1"/>
          <p:nvPr>
            <p:ph idx="1" type="body"/>
          </p:nvPr>
        </p:nvSpPr>
        <p:spPr>
          <a:xfrm>
            <a:off x="571375" y="1673449"/>
            <a:ext cx="110109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Simply insert function body at call site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Not always profitable: there are heuristics to only inline small functions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‘inline’ </a:t>
            </a:r>
            <a:r>
              <a:rPr lang="en-US"/>
              <a:t>keyword</a:t>
            </a:r>
            <a:r>
              <a:rPr lang="en-US"/>
              <a:t> in C/C++ only suggests compiler to inline function, not guarantees that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__attribute__((always_inline))</a:t>
            </a:r>
            <a:r>
              <a:rPr lang="en-US"/>
              <a:t> used for guaranteed inlining by the compiler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Usually more aggressive on GPUs and less aggressive on FPGAs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Note: there </a:t>
            </a:r>
            <a:r>
              <a:rPr lang="en-US" sz="1800"/>
              <a:t>is an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__attribute__((noinline))</a:t>
            </a:r>
            <a:r>
              <a:rPr lang="en-US" sz="1800"/>
              <a:t> that can be used to explicitly prevent function inlining, ensuring that the function call remains as a normal function call instead of being inlined by the compiler</a:t>
            </a:r>
            <a:endParaRPr sz="1800"/>
          </a:p>
        </p:txBody>
      </p:sp>
      <p:sp>
        <p:nvSpPr>
          <p:cNvPr id="564" name="Google Shape;564;p13"/>
          <p:cNvSpPr txBox="1"/>
          <p:nvPr/>
        </p:nvSpPr>
        <p:spPr>
          <a:xfrm>
            <a:off x="6906650" y="0"/>
            <a:ext cx="528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https://llvm.org/docs/Passes.html#always-inline-inliner-for-always-inline-functions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https://llvm.org/docs/Passes.html#inline-function-integration-inlining</a:t>
            </a:r>
            <a:r>
              <a:rPr lang="en-US" sz="1000"/>
              <a:t> 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Dead instruction elimination</a:t>
            </a:r>
            <a:endParaRPr/>
          </a:p>
        </p:txBody>
      </p:sp>
      <p:sp>
        <p:nvSpPr>
          <p:cNvPr id="570" name="Google Shape;570;p1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%0 = add i32 %arg0, %arg1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%1 = sub i32 %arg0, %arg1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 %1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; %0 is not used on RHS</a:t>
            </a:r>
            <a:endParaRPr/>
          </a:p>
        </p:txBody>
      </p:sp>
      <p:sp>
        <p:nvSpPr>
          <p:cNvPr id="571" name="Google Shape;571;p14"/>
          <p:cNvSpPr txBox="1"/>
          <p:nvPr/>
        </p:nvSpPr>
        <p:spPr>
          <a:xfrm>
            <a:off x="6906650" y="0"/>
            <a:ext cx="528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https://llvm.org/docs/Passes.html#dce-dead-code-elimination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https://llvm.org/docs/Passes.html#globaldce-dead-global-elimination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5"/>
              </a:rPr>
              <a:t>https://llvm.org/docs/Passes.html#adce-aggressive-dead-code-elimination</a:t>
            </a:r>
            <a:r>
              <a:rPr lang="en-US" sz="1000"/>
              <a:t> 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Liveness analysis</a:t>
            </a:r>
            <a:endParaRPr/>
          </a:p>
        </p:txBody>
      </p:sp>
      <p:sp>
        <p:nvSpPr>
          <p:cNvPr id="577" name="Google Shape;577;p15"/>
          <p:cNvSpPr txBox="1"/>
          <p:nvPr>
            <p:ph idx="1" type="body"/>
          </p:nvPr>
        </p:nvSpPr>
        <p:spPr>
          <a:xfrm>
            <a:off x="571370" y="1673455"/>
            <a:ext cx="11010900" cy="1755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▪"/>
            </a:pPr>
            <a:r>
              <a:rPr lang="en-US"/>
              <a:t>A variable is live at some point if it holds a value that may be needed in the future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▪"/>
            </a:pPr>
            <a:r>
              <a:rPr lang="en-US"/>
              <a:t>Analysis is performed from the end of the function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▪"/>
            </a:pPr>
            <a:r>
              <a:rPr lang="en-US"/>
              <a:t>Given block s:</a:t>
            </a:r>
            <a:endParaRPr/>
          </a:p>
        </p:txBody>
      </p:sp>
      <p:pic>
        <p:nvPicPr>
          <p:cNvPr id="578" name="Google Shape;5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522" y="3428999"/>
            <a:ext cx="5772956" cy="2448267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15"/>
          <p:cNvSpPr txBox="1"/>
          <p:nvPr/>
        </p:nvSpPr>
        <p:spPr>
          <a:xfrm>
            <a:off x="2422382" y="6001264"/>
            <a:ext cx="7308791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https://en.wikipedia.org/wiki/Live_variable_analysis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Dead store elimination</a:t>
            </a:r>
            <a:endParaRPr/>
          </a:p>
        </p:txBody>
      </p:sp>
      <p:sp>
        <p:nvSpPr>
          <p:cNvPr id="585" name="Google Shape;585;p1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Removes stores to local variables, that are never read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variant only considers a single basic block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store i32 0, i32* %ptr    &lt;-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going to be removed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store i32 42, i32* %ptr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6" name="Google Shape;586;p16"/>
          <p:cNvSpPr txBox="1"/>
          <p:nvPr/>
        </p:nvSpPr>
        <p:spPr>
          <a:xfrm>
            <a:off x="6906650" y="0"/>
            <a:ext cx="528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https://llvm.org/docs/Passes.html#dse-dead-store-elimination</a:t>
            </a:r>
            <a:r>
              <a:rPr lang="en-US" sz="1000"/>
              <a:t> 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Store to load forwarding</a:t>
            </a:r>
            <a:endParaRPr/>
          </a:p>
        </p:txBody>
      </p:sp>
      <p:sp>
        <p:nvSpPr>
          <p:cNvPr id="592" name="Google Shape;592;p17"/>
          <p:cNvSpPr txBox="1"/>
          <p:nvPr>
            <p:ph idx="1" type="body"/>
          </p:nvPr>
        </p:nvSpPr>
        <p:spPr>
          <a:xfrm>
            <a:off x="571375" y="1673450"/>
            <a:ext cx="11010900" cy="5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Replace loads from memory with SSA values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store i32 42, i32* %ptr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%0 = load i32* %ptr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add i32 %0,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Replace with: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add i32 42, 1</a:t>
            </a:r>
            <a:endParaRPr/>
          </a:p>
        </p:txBody>
      </p:sp>
      <p:sp>
        <p:nvSpPr>
          <p:cNvPr id="593" name="Google Shape;593;p17"/>
          <p:cNvSpPr txBox="1"/>
          <p:nvPr/>
        </p:nvSpPr>
        <p:spPr>
          <a:xfrm>
            <a:off x="6906650" y="0"/>
            <a:ext cx="528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https://llvm.org/docs/Passes.html#mem2reg-promote-memory-to-register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3fb8797418_0_46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Spilling registers on stack</a:t>
            </a:r>
            <a:endParaRPr/>
          </a:p>
        </p:txBody>
      </p:sp>
      <p:sp>
        <p:nvSpPr>
          <p:cNvPr id="599" name="Google Shape;599;g33fb8797418_0_466"/>
          <p:cNvSpPr txBox="1"/>
          <p:nvPr>
            <p:ph idx="1" type="body"/>
          </p:nvPr>
        </p:nvSpPr>
        <p:spPr>
          <a:xfrm>
            <a:off x="571372" y="1673453"/>
            <a:ext cx="5070600" cy="6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nverse of mem2reg pass</a:t>
            </a:r>
            <a:endParaRPr/>
          </a:p>
        </p:txBody>
      </p:sp>
      <p:sp>
        <p:nvSpPr>
          <p:cNvPr id="600" name="Google Shape;600;g33fb8797418_0_466"/>
          <p:cNvSpPr txBox="1"/>
          <p:nvPr/>
        </p:nvSpPr>
        <p:spPr>
          <a:xfrm>
            <a:off x="6906650" y="0"/>
            <a:ext cx="528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https://llvm.org/docs/Passes.html#reg2mem-demote-all-values-to-stack-slots</a:t>
            </a:r>
            <a:r>
              <a:rPr lang="en-US" sz="1000"/>
              <a:t> </a:t>
            </a:r>
            <a:endParaRPr sz="1000"/>
          </a:p>
        </p:txBody>
      </p:sp>
      <p:pic>
        <p:nvPicPr>
          <p:cNvPr id="601" name="Google Shape;601;g33fb8797418_0_4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25" y="2922725"/>
            <a:ext cx="5389526" cy="16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g33fb8797418_0_4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6851" y="1044688"/>
            <a:ext cx="5602600" cy="54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33fb8797418_0_466"/>
          <p:cNvSpPr txBox="1"/>
          <p:nvPr/>
        </p:nvSpPr>
        <p:spPr>
          <a:xfrm>
            <a:off x="155225" y="4727650"/>
            <a:ext cx="6216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Why?</a:t>
            </a:r>
            <a:endParaRPr sz="28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>
                <a:solidFill>
                  <a:schemeClr val="lt2"/>
                </a:solidFill>
              </a:rPr>
              <a:t>For memory sanitizing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>
                <a:solidFill>
                  <a:schemeClr val="lt2"/>
                </a:solidFill>
              </a:rPr>
              <a:t>Converting SSA to Non-SSA for Legacy Compilers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>
                <a:solidFill>
                  <a:schemeClr val="lt2"/>
                </a:solidFill>
              </a:rPr>
              <a:t>Software Fault Injection &amp; Fuzzing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>
                <a:solidFill>
                  <a:schemeClr val="lt2"/>
                </a:solidFill>
              </a:rPr>
              <a:t>Lowering for Stack-Based Architectures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Constant folding</a:t>
            </a:r>
            <a:endParaRPr/>
          </a:p>
        </p:txBody>
      </p:sp>
      <p:sp>
        <p:nvSpPr>
          <p:cNvPr id="609" name="Google Shape;609;p1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%0 = add i32 42,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%1 = add i32 %arg0, %0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Equivalent to: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%0 = add i32 %arg0, 43</a:t>
            </a:r>
            <a:endParaRPr/>
          </a:p>
        </p:txBody>
      </p:sp>
      <p:sp>
        <p:nvSpPr>
          <p:cNvPr id="610" name="Google Shape;610;p18"/>
          <p:cNvSpPr txBox="1"/>
          <p:nvPr/>
        </p:nvSpPr>
        <p:spPr>
          <a:xfrm>
            <a:off x="6906650" y="0"/>
            <a:ext cx="528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https://llvm.org/docs/Passes.html#instcombine-combine-redundant-instructions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https://llvm.org/docs/Passes.html#aggressive-instcombine-combine-expression-patterns</a:t>
            </a:r>
            <a:r>
              <a:rPr lang="en-US" sz="1000"/>
              <a:t> 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25" name="Google Shape;425;p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PHI nodes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Passes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Local optimizations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Arithmetic simplification</a:t>
            </a:r>
            <a:endParaRPr/>
          </a:p>
        </p:txBody>
      </p:sp>
      <p:sp>
        <p:nvSpPr>
          <p:cNvPr id="616" name="Google Shape;616;p1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%0 = mul %arg0,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Equivalent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%0 = shl %arg0, 2</a:t>
            </a:r>
            <a:endParaRPr/>
          </a:p>
        </p:txBody>
      </p:sp>
      <p:sp>
        <p:nvSpPr>
          <p:cNvPr id="617" name="Google Shape;617;p19"/>
          <p:cNvSpPr txBox="1"/>
          <p:nvPr/>
        </p:nvSpPr>
        <p:spPr>
          <a:xfrm>
            <a:off x="6906650" y="0"/>
            <a:ext cx="528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https://llvm.org/docs/Passes.html#instcombine-combine-redundant-instructions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https://llvm.org/docs/Passes.html#aggressive-instcombine-combine-expression-patterns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Combine redundant instructions</a:t>
            </a:r>
            <a:endParaRPr/>
          </a:p>
        </p:txBody>
      </p:sp>
      <p:sp>
        <p:nvSpPr>
          <p:cNvPr id="623" name="Google Shape;623;p2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Implementation is rules based in LLVM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 variation of arithmetic simplification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Often called </a:t>
            </a:r>
            <a:r>
              <a:rPr lang="en-US"/>
              <a:t>peephole</a:t>
            </a:r>
            <a:r>
              <a:rPr lang="en-US"/>
              <a:t> optimization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%1 = add i32 %0,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%2 = add i32 %1,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Equivalent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%1 = add i32 %0, 2</a:t>
            </a:r>
            <a:endParaRPr/>
          </a:p>
        </p:txBody>
      </p:sp>
      <p:sp>
        <p:nvSpPr>
          <p:cNvPr id="624" name="Google Shape;624;p20"/>
          <p:cNvSpPr txBox="1"/>
          <p:nvPr/>
        </p:nvSpPr>
        <p:spPr>
          <a:xfrm>
            <a:off x="6906650" y="0"/>
            <a:ext cx="528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https://llvm.org/docs/Passes.html#instcombine-combine-redundant-instructions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https://llvm.org/docs/Passes.html#aggressive-instcombine-combine-expression-patterns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Common subexpression elimination (CSE)</a:t>
            </a:r>
            <a:endParaRPr/>
          </a:p>
        </p:txBody>
      </p:sp>
      <p:sp>
        <p:nvSpPr>
          <p:cNvPr id="630" name="Google Shape;630;p2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 a = b + c + d; e = b + c + f; =&gt; t = b + c; a = t + d; e = t + f;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Principle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An expression a op b is available at a point p in a program if:</a:t>
            </a:r>
            <a:endParaRPr/>
          </a:p>
          <a:p>
            <a:pPr indent="-197644" lvl="2" marL="68659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/>
              <a:t>Every path from the initial node to p evaluates a * b before reaching p</a:t>
            </a:r>
            <a:endParaRPr/>
          </a:p>
          <a:p>
            <a:pPr indent="-197644" lvl="2" marL="68659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/>
              <a:t>There are no assignments (stores) to a or b after the evaluation but before 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Global value numbering</a:t>
            </a:r>
            <a:endParaRPr/>
          </a:p>
        </p:txBody>
      </p:sp>
      <p:sp>
        <p:nvSpPr>
          <p:cNvPr id="636" name="Google Shape;636;p2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GVN is a technique of determining equivalent computations in program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GVN works by assigning a numeric value to expressions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Two expressions have equal values if they are provably equal (thus algorithm requires SSA)</a:t>
            </a:r>
            <a:endParaRPr/>
          </a:p>
        </p:txBody>
      </p:sp>
      <p:sp>
        <p:nvSpPr>
          <p:cNvPr id="637" name="Google Shape;63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2"/>
          <p:cNvSpPr txBox="1"/>
          <p:nvPr/>
        </p:nvSpPr>
        <p:spPr>
          <a:xfrm>
            <a:off x="6906650" y="0"/>
            <a:ext cx="528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https://llvm.org/docs/Passes.html#gvn-global-value-numbering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Memcpy optimizations</a:t>
            </a:r>
            <a:endParaRPr/>
          </a:p>
        </p:txBody>
      </p:sp>
      <p:sp>
        <p:nvSpPr>
          <p:cNvPr id="644" name="Google Shape;644;p2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Eliminates memcpy calls and replaces sets of stores with memset</a:t>
            </a:r>
            <a:endParaRPr/>
          </a:p>
        </p:txBody>
      </p:sp>
      <p:pic>
        <p:nvPicPr>
          <p:cNvPr id="645" name="Google Shape;6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70" y="2198557"/>
            <a:ext cx="5058481" cy="165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090" y="3253242"/>
            <a:ext cx="9255096" cy="31446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23"/>
          <p:cNvCxnSpPr/>
          <p:nvPr/>
        </p:nvCxnSpPr>
        <p:spPr>
          <a:xfrm>
            <a:off x="2854295" y="5101839"/>
            <a:ext cx="8727975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8" name="Google Shape;648;p23"/>
          <p:cNvGrpSpPr/>
          <p:nvPr/>
        </p:nvGrpSpPr>
        <p:grpSpPr>
          <a:xfrm>
            <a:off x="6081013" y="6335913"/>
            <a:ext cx="5188500" cy="445275"/>
            <a:chOff x="289925" y="5611838"/>
            <a:chExt cx="5188500" cy="445275"/>
          </a:xfrm>
        </p:grpSpPr>
        <p:sp>
          <p:nvSpPr>
            <p:cNvPr id="649" name="Google Shape;649;p23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650" name="Google Shape;65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1" name="Google Shape;651;p23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https://godbolt.org/z/odsKjnxra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3fb8797418_0_48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more…</a:t>
            </a:r>
            <a:endParaRPr/>
          </a:p>
        </p:txBody>
      </p:sp>
      <p:sp>
        <p:nvSpPr>
          <p:cNvPr id="657" name="Google Shape;657;g33fb8797418_0_485"/>
          <p:cNvSpPr txBox="1"/>
          <p:nvPr>
            <p:ph idx="1" type="body"/>
          </p:nvPr>
        </p:nvSpPr>
        <p:spPr>
          <a:xfrm>
            <a:off x="6896897" y="1673450"/>
            <a:ext cx="46854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Available passes list: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https://llvm.org/docs/Passes.html</a:t>
            </a:r>
            <a:r>
              <a:rPr lang="en-US"/>
              <a:t> </a:t>
            </a:r>
            <a:endParaRPr/>
          </a:p>
        </p:txBody>
      </p:sp>
      <p:pic>
        <p:nvPicPr>
          <p:cNvPr id="658" name="Google Shape;658;g33fb8797418_0_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76" y="1177050"/>
            <a:ext cx="6137823" cy="568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3fb8797418_0_49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notes on passes</a:t>
            </a:r>
            <a:endParaRPr/>
          </a:p>
        </p:txBody>
      </p:sp>
      <p:sp>
        <p:nvSpPr>
          <p:cNvPr id="664" name="Google Shape;664;g33fb8797418_0_494"/>
          <p:cNvSpPr txBox="1"/>
          <p:nvPr>
            <p:ph idx="1" type="body"/>
          </p:nvPr>
        </p:nvSpPr>
        <p:spPr>
          <a:xfrm>
            <a:off x="571375" y="1673450"/>
            <a:ext cx="111633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There is no silver </a:t>
            </a:r>
            <a:r>
              <a:rPr lang="en-US"/>
              <a:t>bullet pass or pass pipeline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Different target architectures, programming domains have different demands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Different targets require different optimizations (what do we optimize?)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Pass execution order matters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passes have prerequisites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passes are useless after other passes have been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Reuse of already known implementations and concepts is important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But implementing something new may still be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Running optimizations</a:t>
            </a:r>
            <a:endParaRPr/>
          </a:p>
        </p:txBody>
      </p:sp>
      <p:sp>
        <p:nvSpPr>
          <p:cNvPr id="670" name="Google Shape;670;p24"/>
          <p:cNvSpPr txBox="1"/>
          <p:nvPr>
            <p:ph idx="1" type="body"/>
          </p:nvPr>
        </p:nvSpPr>
        <p:spPr>
          <a:xfrm>
            <a:off x="571375" y="1308500"/>
            <a:ext cx="110109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Use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opt</a:t>
            </a:r>
            <a:r>
              <a:rPr lang="en-US"/>
              <a:t> tool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See full list of available passes names: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https://llvm.org/docs/Passes.html</a:t>
            </a:r>
            <a:r>
              <a:rPr lang="en-US"/>
              <a:t>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opt --print-pass-names</a:t>
            </a:r>
            <a:r>
              <a:rPr lang="en-US"/>
              <a:t>)</a:t>
            </a:r>
            <a:endParaRPr/>
          </a:p>
        </p:txBody>
      </p:sp>
      <p:sp>
        <p:nvSpPr>
          <p:cNvPr id="671" name="Google Shape;671;p24"/>
          <p:cNvSpPr txBox="1"/>
          <p:nvPr/>
        </p:nvSpPr>
        <p:spPr>
          <a:xfrm>
            <a:off x="241300" y="3173800"/>
            <a:ext cx="11823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2"/>
                </a:solidFill>
              </a:rPr>
              <a:t>Typical workflow:</a:t>
            </a:r>
            <a:endParaRPr sz="2300">
              <a:solidFill>
                <a:schemeClr val="lt2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AutoNum type="arabicPeriod"/>
            </a:pPr>
            <a:r>
              <a:rPr lang="en-US" sz="2300">
                <a:solidFill>
                  <a:schemeClr val="lt2"/>
                </a:solidFill>
              </a:rPr>
              <a:t>Get LLVM IR:</a:t>
            </a:r>
            <a:endParaRPr sz="2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clang -S -emit-llvm example.c -o example.ll</a:t>
            </a:r>
            <a:endParaRPr sz="23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300"/>
              <a:buAutoNum type="arabicPeriod"/>
            </a:pPr>
            <a:r>
              <a:rPr lang="en-US" sz="2300">
                <a:solidFill>
                  <a:schemeClr val="lt2"/>
                </a:solidFill>
              </a:rPr>
              <a:t>Apply optimizations</a:t>
            </a:r>
            <a:endParaRPr sz="2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opt -S -mem2reg example.ll -o optimized.ll</a:t>
            </a:r>
            <a:endParaRPr sz="23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opt -S -loop-unroll -instcombine -simplifycfg example.ll -o optimized.ll</a:t>
            </a:r>
            <a:endParaRPr sz="23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677" name="Google Shape;677;p2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Loop optimizations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bee4b26bf1_0_3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683" name="Google Shape;683;g2bee4b26bf1_0_34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https://forms.gle/EyGD924P98iMSJP26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Submission time: </a:t>
            </a:r>
            <a:r>
              <a:rPr b="1" lang="en-US"/>
              <a:t>10 minutes</a:t>
            </a:r>
            <a:r>
              <a:rPr lang="en-US"/>
              <a:t> </a:t>
            </a:r>
            <a:endParaRPr/>
          </a:p>
        </p:txBody>
      </p:sp>
      <p:pic>
        <p:nvPicPr>
          <p:cNvPr id="684" name="Google Shape;684;g2bee4b26bf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2625" y="2074025"/>
            <a:ext cx="30670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2bee4b26bf1_0_34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686" name="Google Shape;686;g2bee4b26bf1_0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750" y="2994722"/>
            <a:ext cx="7605850" cy="28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3fb8797418_0_212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Memory SSA</a:t>
            </a:r>
            <a:endParaRPr/>
          </a:p>
        </p:txBody>
      </p:sp>
      <p:pic>
        <p:nvPicPr>
          <p:cNvPr id="431" name="Google Shape;431;g33fb8797418_0_2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650" y="1566602"/>
            <a:ext cx="3705600" cy="37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33fb8797418_0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3671" y="18175"/>
            <a:ext cx="5744377" cy="626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g33fb8797418_0_212"/>
          <p:cNvCxnSpPr/>
          <p:nvPr/>
        </p:nvCxnSpPr>
        <p:spPr>
          <a:xfrm flipH="1" rot="10800000">
            <a:off x="3674378" y="461521"/>
            <a:ext cx="1946100" cy="2189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4" name="Google Shape;434;g33fb8797418_0_212"/>
          <p:cNvCxnSpPr/>
          <p:nvPr/>
        </p:nvCxnSpPr>
        <p:spPr>
          <a:xfrm flipH="1" rot="10800000">
            <a:off x="4490548" y="2876248"/>
            <a:ext cx="1130100" cy="4977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5" name="Google Shape;435;g33fb8797418_0_212"/>
          <p:cNvCxnSpPr/>
          <p:nvPr/>
        </p:nvCxnSpPr>
        <p:spPr>
          <a:xfrm>
            <a:off x="4870392" y="4041604"/>
            <a:ext cx="825600" cy="454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6" name="Google Shape;436;g33fb8797418_0_212"/>
          <p:cNvCxnSpPr/>
          <p:nvPr/>
        </p:nvCxnSpPr>
        <p:spPr>
          <a:xfrm>
            <a:off x="3818862" y="4734892"/>
            <a:ext cx="1801800" cy="890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37" name="Google Shape;437;g33fb8797418_0_212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438" name="Google Shape;438;g33fb8797418_0_212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439" name="Google Shape;439;g33fb8797418_0_2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g33fb8797418_0_212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https://godbolt.org/z/x6bf1fxxv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3fb8797418_0_42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692" name="Google Shape;692;g33fb8797418_0_429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https://forms.gle/VaqaruCTsACXQ6zf7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Submission time: </a:t>
            </a:r>
            <a:r>
              <a:rPr b="1" lang="en-US"/>
              <a:t>10 minutes</a:t>
            </a:r>
            <a:r>
              <a:rPr lang="en-US"/>
              <a:t> </a:t>
            </a:r>
            <a:endParaRPr/>
          </a:p>
        </p:txBody>
      </p:sp>
      <p:sp>
        <p:nvSpPr>
          <p:cNvPr id="693" name="Google Shape;693;g33fb8797418_0_429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694" name="Google Shape;694;g33fb8797418_0_4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7825" y="1981200"/>
            <a:ext cx="30099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g33fb8797418_0_4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025" y="2712525"/>
            <a:ext cx="7169299" cy="40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7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701" name="Google Shape;701;p27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159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LLVM IR language reference - </a:t>
            </a:r>
            <a:r>
              <a:rPr lang="en-US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https://llvm.org/docs/LangRef.html</a:t>
            </a:r>
            <a:endParaRPr sz="1600"/>
          </a:p>
          <a:p>
            <a:pPr indent="-2159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Single-Static Assignment Form and PHI -  </a:t>
            </a:r>
            <a:r>
              <a:rPr lang="en-US" sz="16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https://mapping-high-level-constructs-to-llvm-ir.readthedocs.io/en/latest/control-structures/ssa-phi.html</a:t>
            </a:r>
            <a:r>
              <a:rPr lang="en-US" sz="1600"/>
              <a:t> </a:t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LLVM Developers’ Meeting: A. Warzynski “Writing an LLVM Pass: 101”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https://www.youtube.com/watch?v=ar7cJl2aBuU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List of LLVM Analyses and Transformations -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https://llvm.org/docs/Passes.html</a:t>
            </a:r>
            <a:r>
              <a:rPr lang="en-US" sz="1600"/>
              <a:t> 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b567fb686_0_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What are PHI nodes?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6b567fb686_0_5"/>
          <p:cNvSpPr txBox="1"/>
          <p:nvPr>
            <p:ph idx="1" type="body"/>
          </p:nvPr>
        </p:nvSpPr>
        <p:spPr>
          <a:xfrm>
            <a:off x="571372" y="1673450"/>
            <a:ext cx="54981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PHI node is a special kind of instruction in LLVM 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g26b567fb68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556" y="0"/>
            <a:ext cx="648143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b567fb686_0_1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</a:t>
            </a:r>
            <a:r>
              <a:rPr lang="en-US"/>
              <a:t> PHI nodes?</a:t>
            </a:r>
            <a:endParaRPr/>
          </a:p>
        </p:txBody>
      </p:sp>
      <p:sp>
        <p:nvSpPr>
          <p:cNvPr id="453" name="Google Shape;453;g26b567fb686_0_11"/>
          <p:cNvSpPr txBox="1"/>
          <p:nvPr>
            <p:ph idx="1" type="body"/>
          </p:nvPr>
        </p:nvSpPr>
        <p:spPr>
          <a:xfrm>
            <a:off x="571370" y="126490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PHI nodes are essential for representing variable values that depend on the control flow in LLVM 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They solve the problem of SSA (Static Single Assignment) form constraints, where each variable is assigned exactly once but used multiple times in different control flow paths.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PHI nodes effectively resolve the issue of variable assignments in loops and conditional branches, where the exact value of a variable can depend on the path taken through the program.</a:t>
            </a:r>
            <a:endParaRPr/>
          </a:p>
        </p:txBody>
      </p:sp>
      <p:pic>
        <p:nvPicPr>
          <p:cNvPr id="454" name="Google Shape;454;g26b567fb68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813" y="4854000"/>
            <a:ext cx="7736375" cy="17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b567fb686_0_21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460" name="Google Shape;460;g26b567fb686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0" y="3488300"/>
            <a:ext cx="5922576" cy="254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26b567fb686_0_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038" y="215225"/>
            <a:ext cx="3157925" cy="29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g26b567fb686_0_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046" y="3321399"/>
            <a:ext cx="5462055" cy="28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26b567fb686_0_211"/>
          <p:cNvSpPr txBox="1"/>
          <p:nvPr/>
        </p:nvSpPr>
        <p:spPr>
          <a:xfrm>
            <a:off x="286588" y="6093000"/>
            <a:ext cx="56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PHI nodes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464" name="Google Shape;464;g26b567fb686_0_211"/>
          <p:cNvSpPr txBox="1"/>
          <p:nvPr/>
        </p:nvSpPr>
        <p:spPr>
          <a:xfrm>
            <a:off x="6330988" y="6204925"/>
            <a:ext cx="56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Memory SSA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465" name="Google Shape;465;g26b567fb686_0_211"/>
          <p:cNvSpPr txBox="1"/>
          <p:nvPr/>
        </p:nvSpPr>
        <p:spPr>
          <a:xfrm>
            <a:off x="8375525" y="758750"/>
            <a:ext cx="383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Original C++ code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with condition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Working with LLVM IR</a:t>
            </a:r>
            <a:endParaRPr/>
          </a:p>
        </p:txBody>
      </p:sp>
      <p:sp>
        <p:nvSpPr>
          <p:cNvPr id="471" name="Google Shape;471;p4"/>
          <p:cNvSpPr txBox="1"/>
          <p:nvPr>
            <p:ph idx="1" type="body"/>
          </p:nvPr>
        </p:nvSpPr>
        <p:spPr>
          <a:xfrm>
            <a:off x="571375" y="1673450"/>
            <a:ext cx="110109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framework provides means to process LLVM IR, called Passes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We usually want to work with particular abstractions in IR: functions, loops, etc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LLVM provides that too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To run multiple passes on </a:t>
            </a:r>
            <a:r>
              <a:rPr lang="en-US"/>
              <a:t>IR,</a:t>
            </a:r>
            <a:r>
              <a:rPr lang="en-US"/>
              <a:t> you need a pass manager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fb8797418_0_44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</a:t>
            </a:r>
            <a:endParaRPr/>
          </a:p>
        </p:txBody>
      </p:sp>
      <p:sp>
        <p:nvSpPr>
          <p:cNvPr id="477" name="Google Shape;477;g33fb8797418_0_44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 pass in a compiler refers to a complete traversal of the source code or intermediate representation (IR) to perform specific processing tasks, such as lexical analysis, syntax analysis, optimization, or code generation.</a:t>
            </a:r>
            <a:endParaRPr/>
          </a:p>
        </p:txBody>
      </p:sp>
      <p:pic>
        <p:nvPicPr>
          <p:cNvPr id="478" name="Google Shape;478;g33fb8797418_0_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600" y="3616563"/>
            <a:ext cx="96964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33fb8797418_0_440"/>
          <p:cNvSpPr txBox="1"/>
          <p:nvPr/>
        </p:nvSpPr>
        <p:spPr>
          <a:xfrm>
            <a:off x="3735425" y="6248450"/>
            <a:ext cx="3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https://egorbo.com/opt-for-llvm-guide.html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2022-02-11T08:56:50Z</dcterms:created>
  <dc:creator>Batashev,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