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52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96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118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8030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122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8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7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9080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031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87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343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93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35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26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200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86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78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5BBFA3-F961-4C1C-80C9-1FD082234F51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CAA13-6096-4F5C-BD48-6481DE1A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557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3" r:id="rId1"/>
    <p:sldLayoutId id="2147483864" r:id="rId2"/>
    <p:sldLayoutId id="2147483865" r:id="rId3"/>
    <p:sldLayoutId id="2147483866" r:id="rId4"/>
    <p:sldLayoutId id="2147483867" r:id="rId5"/>
    <p:sldLayoutId id="2147483868" r:id="rId6"/>
    <p:sldLayoutId id="2147483869" r:id="rId7"/>
    <p:sldLayoutId id="2147483870" r:id="rId8"/>
    <p:sldLayoutId id="2147483871" r:id="rId9"/>
    <p:sldLayoutId id="2147483872" r:id="rId10"/>
    <p:sldLayoutId id="2147483873" r:id="rId11"/>
    <p:sldLayoutId id="2147483874" r:id="rId12"/>
    <p:sldLayoutId id="2147483875" r:id="rId13"/>
    <p:sldLayoutId id="2147483876" r:id="rId14"/>
    <p:sldLayoutId id="2147483877" r:id="rId15"/>
    <p:sldLayoutId id="2147483878" r:id="rId16"/>
    <p:sldLayoutId id="21474838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Облачные технологии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Сделали 23са2 роман иван степан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981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гипервизоров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Тип 1: </a:t>
            </a:r>
            <a:r>
              <a:rPr lang="en-US" dirty="0" smtClean="0"/>
              <a:t>Bare-metal (ESXi, Hyper-V)</a:t>
            </a:r>
          </a:p>
          <a:p>
            <a:r>
              <a:rPr lang="ru-RU" dirty="0" smtClean="0"/>
              <a:t>Тип 2: Хост-зависимые (</a:t>
            </a:r>
            <a:r>
              <a:rPr lang="en-US" dirty="0" smtClean="0"/>
              <a:t>VirtualBox</a:t>
            </a:r>
            <a:r>
              <a:rPr lang="ru-RU" dirty="0" smtClean="0"/>
              <a:t>)</a:t>
            </a:r>
            <a:endParaRPr lang="en-US" dirty="0" smtClean="0"/>
          </a:p>
          <a:p>
            <a:r>
              <a:rPr lang="ru-RU" dirty="0" smtClean="0"/>
              <a:t>Гибридные решения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56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Функции гипервизоров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Управление </a:t>
            </a:r>
            <a:r>
              <a:rPr lang="en-US" dirty="0" smtClean="0"/>
              <a:t>BM</a:t>
            </a:r>
            <a:endParaRPr lang="ru-RU" dirty="0" smtClean="0"/>
          </a:p>
          <a:p>
            <a:r>
              <a:rPr lang="ru-RU" dirty="0" smtClean="0"/>
              <a:t>Ресурсное распределение </a:t>
            </a:r>
          </a:p>
          <a:p>
            <a:r>
              <a:rPr lang="ru-RU" dirty="0" smtClean="0"/>
              <a:t>Миграция между серверами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8627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 гипервизоров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Облачные платформы</a:t>
            </a:r>
          </a:p>
          <a:p>
            <a:r>
              <a:rPr lang="ru-RU" dirty="0" smtClean="0"/>
              <a:t>Тестирование ПО</a:t>
            </a:r>
          </a:p>
          <a:p>
            <a:r>
              <a:rPr lang="ru-RU" dirty="0" smtClean="0"/>
              <a:t>Разработка и изоляция сред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80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Роль токенов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Цифровые ключи для аутентификации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Oauth, JWT</a:t>
            </a:r>
          </a:p>
          <a:p>
            <a:r>
              <a:rPr lang="ru-RU" dirty="0" smtClean="0"/>
              <a:t>Обеспечивают безопасный доступ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728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Безопасность токенов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Шифрование данных </a:t>
            </a:r>
            <a:br>
              <a:rPr lang="ru-RU" dirty="0" smtClean="0"/>
            </a:br>
            <a:r>
              <a:rPr lang="ru-RU" dirty="0" smtClean="0"/>
              <a:t>Ограничение срока действия </a:t>
            </a:r>
            <a:br>
              <a:rPr lang="ru-RU" dirty="0" smtClean="0"/>
            </a:br>
            <a:r>
              <a:rPr lang="ru-RU" dirty="0" smtClean="0"/>
              <a:t>Защита от перехвата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648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токенов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Авторизация </a:t>
            </a:r>
            <a:r>
              <a:rPr lang="en-US" dirty="0" smtClean="0"/>
              <a:t>API</a:t>
            </a:r>
          </a:p>
          <a:p>
            <a:r>
              <a:rPr lang="ru-RU" dirty="0" smtClean="0"/>
              <a:t>Доступ к облачным ресурсам</a:t>
            </a:r>
          </a:p>
          <a:p>
            <a:r>
              <a:rPr lang="ru-RU" dirty="0" smtClean="0"/>
              <a:t>Управление сессиями пользователей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63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Контейнеризация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Легковесная альтернатива </a:t>
            </a:r>
            <a:r>
              <a:rPr lang="en-US" dirty="0" smtClean="0"/>
              <a:t>BM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Docker, Kubernetes</a:t>
            </a:r>
          </a:p>
          <a:p>
            <a:r>
              <a:rPr lang="ru-RU" dirty="0" smtClean="0"/>
              <a:t>Оптимизация ресурсов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154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</a:t>
            </a:r>
            <a:r>
              <a:rPr lang="ru-RU" dirty="0" smtClean="0"/>
              <a:t>в облаках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Интерфейс для взаимодействия</a:t>
            </a:r>
          </a:p>
          <a:p>
            <a:r>
              <a:rPr lang="ru-RU" dirty="0" smtClean="0"/>
              <a:t>Упрощает интеграция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REST API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57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Большие данные</a:t>
            </a:r>
            <a:r>
              <a:rPr lang="en-US" dirty="0" smtClean="0"/>
              <a:t>(Big Data)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Обработка больших объемов данных</a:t>
            </a:r>
          </a:p>
          <a:p>
            <a:r>
              <a:rPr lang="ru-RU" dirty="0" smtClean="0"/>
              <a:t>Инструменты: </a:t>
            </a:r>
            <a:r>
              <a:rPr lang="en-US" dirty="0" smtClean="0"/>
              <a:t>Hadoop, Spark</a:t>
            </a:r>
          </a:p>
          <a:p>
            <a:r>
              <a:rPr lang="ru-RU" dirty="0" smtClean="0"/>
              <a:t>Используется в аналитике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723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Искусственный интеллект(ИИ)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Обучение моделей в облаке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Google AI, Azure ML</a:t>
            </a:r>
          </a:p>
          <a:p>
            <a:r>
              <a:rPr lang="ru-RU" dirty="0" smtClean="0"/>
              <a:t>Масштабируемость вычислений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1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Гипервизоры,токены  т.д.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8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Перспективы развития 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Рост популярности облаков</a:t>
            </a:r>
          </a:p>
          <a:p>
            <a:r>
              <a:rPr lang="ru-RU" dirty="0" smtClean="0"/>
              <a:t>Интеграция с 5</a:t>
            </a:r>
            <a:r>
              <a:rPr lang="en-US" dirty="0" smtClean="0"/>
              <a:t>G</a:t>
            </a:r>
          </a:p>
          <a:p>
            <a:r>
              <a:rPr lang="ru-RU" dirty="0" smtClean="0"/>
              <a:t>Улучшение безопасности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39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Облака меняют ИТ-инфраструктуру</a:t>
            </a:r>
          </a:p>
          <a:p>
            <a:r>
              <a:rPr lang="ru-RU" dirty="0" smtClean="0"/>
              <a:t>Гипервизоры и токены –ключевые элементы</a:t>
            </a:r>
          </a:p>
          <a:p>
            <a:r>
              <a:rPr lang="ru-RU" dirty="0" smtClean="0"/>
              <a:t>Будущее за гибридными решениями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3629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000" dirty="0" smtClean="0"/>
              <a:t>Что такое облачные технологии</a:t>
            </a:r>
            <a:br>
              <a:rPr lang="ru-RU" sz="3000" dirty="0" smtClean="0"/>
            </a:br>
            <a:r>
              <a:rPr lang="ru-RU" sz="3000" dirty="0" smtClean="0"/>
              <a:t>Основноые модели(</a:t>
            </a:r>
            <a:r>
              <a:rPr lang="en-US" sz="3000" dirty="0" smtClean="0"/>
              <a:t>IaaS,PaaS,SaaS</a:t>
            </a:r>
            <a:r>
              <a:rPr lang="ru-RU" sz="3000" dirty="0" smtClean="0"/>
              <a:t>)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ru-RU" sz="3000" dirty="0" smtClean="0"/>
              <a:t>Гипервизоры: понятие и типы</a:t>
            </a:r>
            <a:br>
              <a:rPr lang="ru-RU" sz="3000" dirty="0" smtClean="0"/>
            </a:br>
            <a:r>
              <a:rPr lang="ru-RU" sz="3000" dirty="0" smtClean="0"/>
              <a:t>Токены в облачных технологиях</a:t>
            </a:r>
            <a:br>
              <a:rPr lang="ru-RU" sz="3000" dirty="0" smtClean="0"/>
            </a:br>
            <a:r>
              <a:rPr lang="ru-RU" sz="3000" dirty="0" smtClean="0"/>
              <a:t>Другие ключевые технологии</a:t>
            </a:r>
            <a:endParaRPr lang="ru-RU" sz="3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419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Доступ к ИТ-ресурсам через интернет</a:t>
            </a:r>
            <a:br>
              <a:rPr lang="ru-RU" dirty="0" smtClean="0"/>
            </a:br>
            <a:r>
              <a:rPr lang="ru-RU" dirty="0" smtClean="0"/>
              <a:t>Хранилище, вычисления, приложения по требованию.</a:t>
            </a:r>
            <a:br>
              <a:rPr lang="ru-RU" dirty="0" smtClean="0"/>
            </a:br>
            <a:r>
              <a:rPr lang="ru-RU" dirty="0" smtClean="0"/>
              <a:t>Примеры:</a:t>
            </a:r>
            <a:r>
              <a:rPr lang="en-US" dirty="0" smtClean="0"/>
              <a:t> Google Drive, AWS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20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облаков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Экономия на оборудовании</a:t>
            </a:r>
            <a:br>
              <a:rPr lang="ru-RU" dirty="0" smtClean="0"/>
            </a:br>
            <a:r>
              <a:rPr lang="ru-RU" dirty="0" smtClean="0"/>
              <a:t>Масштабируемость</a:t>
            </a:r>
            <a:br>
              <a:rPr lang="ru-RU" dirty="0" smtClean="0"/>
            </a:br>
            <a:r>
              <a:rPr lang="ru-RU" dirty="0" smtClean="0"/>
              <a:t>Доступность из любой точки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234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IaaS</a:t>
            </a:r>
            <a:r>
              <a:rPr lang="ru-RU" dirty="0" smtClean="0"/>
              <a:t>(Инфраструктура как услуга)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Предоставляет виртуальные машины, хранилища</a:t>
            </a:r>
            <a:br>
              <a:rPr lang="ru-RU" dirty="0" smtClean="0"/>
            </a:br>
            <a:r>
              <a:rPr lang="ru-RU" dirty="0" smtClean="0"/>
              <a:t>Пример: </a:t>
            </a:r>
            <a:r>
              <a:rPr lang="en-US" dirty="0" smtClean="0"/>
              <a:t>Amazon EC2</a:t>
            </a:r>
            <a:br>
              <a:rPr lang="en-US" dirty="0" smtClean="0"/>
            </a:br>
            <a:r>
              <a:rPr lang="ru-RU" dirty="0" smtClean="0"/>
              <a:t>Подходит для кастомизации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23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PaaS(</a:t>
            </a:r>
            <a:r>
              <a:rPr lang="ru-RU" dirty="0" smtClean="0"/>
              <a:t>Платформа как услуга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Готовая платформа для разработки.</a:t>
            </a:r>
          </a:p>
          <a:p>
            <a:r>
              <a:rPr lang="ru-RU" dirty="0" smtClean="0"/>
              <a:t>Пример:</a:t>
            </a:r>
            <a:r>
              <a:rPr lang="en-US" dirty="0" smtClean="0"/>
              <a:t>Google App Engine</a:t>
            </a:r>
          </a:p>
          <a:p>
            <a:r>
              <a:rPr lang="ru-RU" dirty="0" smtClean="0"/>
              <a:t>Упрощает создание приложений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219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Saas(</a:t>
            </a:r>
            <a:r>
              <a:rPr lang="ru-RU" dirty="0" smtClean="0"/>
              <a:t>Программное обеспечение как услуга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Готовые приложения онлайн</a:t>
            </a:r>
            <a:br>
              <a:rPr lang="ru-RU" dirty="0" smtClean="0"/>
            </a:br>
            <a:r>
              <a:rPr lang="ru-RU" dirty="0" smtClean="0"/>
              <a:t>Пример:</a:t>
            </a:r>
            <a:r>
              <a:rPr lang="en-US" dirty="0" smtClean="0"/>
              <a:t> Gmail, Dropbox</a:t>
            </a:r>
            <a:br>
              <a:rPr lang="en-US" dirty="0" smtClean="0"/>
            </a:br>
            <a:r>
              <a:rPr lang="ru-RU" dirty="0" smtClean="0"/>
              <a:t>Минимизирует администрирование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64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гипервизор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Программное обеспечение для виртуализации</a:t>
            </a:r>
          </a:p>
          <a:p>
            <a:r>
              <a:rPr lang="ru-RU" dirty="0" smtClean="0"/>
              <a:t>Разделяет ресурсы физического сервера</a:t>
            </a:r>
          </a:p>
          <a:p>
            <a:r>
              <a:rPr lang="ru-RU" dirty="0" smtClean="0"/>
              <a:t>Пример: </a:t>
            </a:r>
            <a:r>
              <a:rPr lang="en-US" dirty="0" smtClean="0"/>
              <a:t>Vmware ESXi, Hyper-V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112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</TotalTime>
  <Words>297</Words>
  <Application>Microsoft Office PowerPoint</Application>
  <PresentationFormat>Широкоэкранный</PresentationFormat>
  <Paragraphs>63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Ион</vt:lpstr>
      <vt:lpstr>Облачные технологии</vt:lpstr>
      <vt:lpstr>Гипервизоры,токены  т.д.</vt:lpstr>
      <vt:lpstr>Что такое облачные технологии Основноые модели(IaaS,PaaS,SaaS) Гипервизоры: понятие и типы Токены в облачных технологиях Другие ключевые технологии</vt:lpstr>
      <vt:lpstr>Доступ к ИТ-ресурсам через интернет Хранилище, вычисления, приложения по требованию. Примеры: Google Drive, AWS</vt:lpstr>
      <vt:lpstr>Преимущества облаков</vt:lpstr>
      <vt:lpstr>IaaS(Инфраструктура как услуга)</vt:lpstr>
      <vt:lpstr>PaaS(Платформа как услуга)</vt:lpstr>
      <vt:lpstr>Saas(Программное обеспечение как услуга)</vt:lpstr>
      <vt:lpstr>Что такое гипервизор</vt:lpstr>
      <vt:lpstr>Типы гипервизоров </vt:lpstr>
      <vt:lpstr>Функции гипервизоров</vt:lpstr>
      <vt:lpstr>Примеры гипервизоров</vt:lpstr>
      <vt:lpstr>Роль токенов</vt:lpstr>
      <vt:lpstr>Безопасность токенов</vt:lpstr>
      <vt:lpstr>Применение токенов</vt:lpstr>
      <vt:lpstr>Контейнеризация</vt:lpstr>
      <vt:lpstr>API в облаках</vt:lpstr>
      <vt:lpstr>Большие данные(Big Data)</vt:lpstr>
      <vt:lpstr>Искусственный интеллект(ИИ)</vt:lpstr>
      <vt:lpstr>Перспективы развития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Облачные технологии</dc:title>
  <dc:creator>ЗС</dc:creator>
  <cp:lastModifiedBy>ЗС</cp:lastModifiedBy>
  <cp:revision>5</cp:revision>
  <dcterms:created xsi:type="dcterms:W3CDTF">2025-05-19T04:55:48Z</dcterms:created>
  <dcterms:modified xsi:type="dcterms:W3CDTF">2025-05-19T05:23:34Z</dcterms:modified>
</cp:coreProperties>
</file>