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70" r:id="rId17"/>
  </p:sldIdLst>
  <p:sldSz cx="10287000" cy="10287000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163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108.png"/><Relationship Id="rId7" Type="http://schemas.openxmlformats.org/officeDocument/2006/relationships/image" Target="../media/image83.png"/><Relationship Id="rId12" Type="http://schemas.openxmlformats.org/officeDocument/2006/relationships/image" Target="../media/image111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110.png"/><Relationship Id="rId5" Type="http://schemas.openxmlformats.org/officeDocument/2006/relationships/image" Target="../media/image81.png"/><Relationship Id="rId10" Type="http://schemas.openxmlformats.org/officeDocument/2006/relationships/image" Target="../media/image109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108.png"/><Relationship Id="rId7" Type="http://schemas.openxmlformats.org/officeDocument/2006/relationships/image" Target="../media/image83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" Type="http://schemas.openxmlformats.org/officeDocument/2006/relationships/image" Target="../media/image132.png"/><Relationship Id="rId16" Type="http://schemas.openxmlformats.org/officeDocument/2006/relationships/image" Target="../media/image1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135.png"/><Relationship Id="rId15" Type="http://schemas.openxmlformats.org/officeDocument/2006/relationships/image" Target="../media/image145.png"/><Relationship Id="rId10" Type="http://schemas.openxmlformats.org/officeDocument/2006/relationships/image" Target="../media/image140.png"/><Relationship Id="rId19" Type="http://schemas.openxmlformats.org/officeDocument/2006/relationships/image" Target="../media/image149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9.png"/><Relationship Id="rId3" Type="http://schemas.openxmlformats.org/officeDocument/2006/relationships/image" Target="../media/image60.png"/><Relationship Id="rId7" Type="http://schemas.openxmlformats.org/officeDocument/2006/relationships/image" Target="../media/image77.png"/><Relationship Id="rId12" Type="http://schemas.openxmlformats.org/officeDocument/2006/relationships/image" Target="../media/image7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78.png"/><Relationship Id="rId5" Type="http://schemas.openxmlformats.org/officeDocument/2006/relationships/image" Target="../media/image76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image" Target="../media/image80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6558" y="400000"/>
            <a:ext cx="2652363" cy="3130528"/>
            <a:chOff x="566558" y="400000"/>
            <a:chExt cx="2652363" cy="313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558" y="400000"/>
              <a:ext cx="2652363" cy="31305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71265" y="727169"/>
            <a:ext cx="1943184" cy="3085714"/>
            <a:chOff x="4171265" y="727169"/>
            <a:chExt cx="1943184" cy="30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1265" y="727169"/>
              <a:ext cx="1943184" cy="30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66830" y="1247686"/>
            <a:ext cx="2687724" cy="2349442"/>
            <a:chOff x="7066830" y="1247686"/>
            <a:chExt cx="2687724" cy="23494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66830" y="1247686"/>
              <a:ext cx="2687724" cy="23494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7511" y="3812883"/>
            <a:ext cx="2159105" cy="3085714"/>
            <a:chOff x="547511" y="3812883"/>
            <a:chExt cx="2159105" cy="3085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7511" y="3812883"/>
              <a:ext cx="2159105" cy="308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447764" y="4170526"/>
            <a:ext cx="2666685" cy="2370429"/>
            <a:chOff x="3447764" y="4170526"/>
            <a:chExt cx="2666685" cy="2370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7764" y="4170526"/>
              <a:ext cx="2666685" cy="2370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085878" y="4025929"/>
            <a:ext cx="3034877" cy="2697717"/>
            <a:chOff x="7085878" y="4025929"/>
            <a:chExt cx="3034877" cy="269771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85878" y="4025929"/>
              <a:ext cx="3034877" cy="26977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92740" y="6917645"/>
            <a:ext cx="2432615" cy="2686246"/>
            <a:chOff x="1892740" y="6917645"/>
            <a:chExt cx="2432615" cy="268624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2740" y="6917645"/>
              <a:ext cx="2432615" cy="26862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809687" y="6723646"/>
            <a:ext cx="3085714" cy="2354934"/>
            <a:chOff x="5809687" y="6723646"/>
            <a:chExt cx="3085714" cy="235493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09687" y="6723646"/>
              <a:ext cx="3085714" cy="23549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25264" y="1796521"/>
            <a:ext cx="5544319" cy="1793750"/>
            <a:chOff x="1625264" y="1796521"/>
            <a:chExt cx="5544319" cy="17937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5264" y="1796521"/>
              <a:ext cx="5544319" cy="179375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0671" y="2032011"/>
            <a:ext cx="5577576" cy="13038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25264" y="4013122"/>
            <a:ext cx="5544319" cy="1793750"/>
            <a:chOff x="1625264" y="4013122"/>
            <a:chExt cx="5544319" cy="17937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5264" y="4013122"/>
              <a:ext cx="5544319" cy="179375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7814" y="4343685"/>
            <a:ext cx="5664273" cy="9925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3618" y="7622241"/>
            <a:ext cx="2552510" cy="825812"/>
            <a:chOff x="623618" y="7622241"/>
            <a:chExt cx="2552510" cy="82581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23618" y="7622241"/>
              <a:ext cx="2552510" cy="825812"/>
              <a:chOff x="623618" y="7622241"/>
              <a:chExt cx="2552510" cy="82581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23618" y="7622241"/>
                <a:ext cx="2552510" cy="825812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5403" y="7592562"/>
              <a:ext cx="1991267" cy="759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0761" y="8706083"/>
            <a:ext cx="2725441" cy="881760"/>
            <a:chOff x="520761" y="8706083"/>
            <a:chExt cx="2725441" cy="88176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20761" y="8706083"/>
              <a:ext cx="2725441" cy="881760"/>
              <a:chOff x="520761" y="8706083"/>
              <a:chExt cx="2725441" cy="88176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20761" y="8706083"/>
                <a:ext cx="2725441" cy="881760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3487" y="8623301"/>
              <a:ext cx="2111481" cy="9992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75246" y="7519384"/>
            <a:ext cx="1422291" cy="1422291"/>
            <a:chOff x="4075246" y="7519384"/>
            <a:chExt cx="1422291" cy="142229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75246" y="7519384"/>
              <a:ext cx="1422291" cy="142229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2556" y="6655444"/>
            <a:ext cx="2552510" cy="825812"/>
            <a:chOff x="532556" y="6655444"/>
            <a:chExt cx="2552510" cy="82581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532556" y="6655444"/>
              <a:ext cx="2552510" cy="825812"/>
              <a:chOff x="532556" y="6655444"/>
              <a:chExt cx="2552510" cy="82581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2556" y="6655444"/>
                <a:ext cx="2552510" cy="825812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4341" y="6636848"/>
              <a:ext cx="1978334" cy="7959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64D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74480" y="1175250"/>
            <a:ext cx="875039" cy="972250"/>
            <a:chOff x="1574480" y="1175250"/>
            <a:chExt cx="875039" cy="9722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4480" y="1175250"/>
              <a:ext cx="875039" cy="97225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8909" y="1067824"/>
            <a:ext cx="2308199" cy="11996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7959273"/>
            <a:ext cx="10841507" cy="3571509"/>
            <a:chOff x="0" y="7959273"/>
            <a:chExt cx="10841507" cy="35715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0" y="8316170"/>
              <a:ext cx="10841507" cy="3214612"/>
              <a:chOff x="0" y="8316170"/>
              <a:chExt cx="10841507" cy="3214612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0" y="8316170"/>
                <a:ext cx="10841507" cy="321461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0" y="7959273"/>
              <a:ext cx="10841507" cy="647622"/>
              <a:chOff x="0" y="7959273"/>
              <a:chExt cx="10841507" cy="64762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0" y="7959273"/>
                <a:ext cx="10841507" cy="647622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88939" y="2329966"/>
            <a:ext cx="2374773" cy="1158455"/>
            <a:chOff x="888939" y="2329966"/>
            <a:chExt cx="2374773" cy="115845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8939" y="2329966"/>
              <a:ext cx="2374773" cy="11584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142857" y="3252263"/>
            <a:ext cx="3875621" cy="1890594"/>
            <a:chOff x="5142857" y="3252263"/>
            <a:chExt cx="3875621" cy="189059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2857" y="3252263"/>
              <a:ext cx="3875621" cy="189059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25981" y="2909193"/>
            <a:ext cx="495694" cy="495694"/>
            <a:chOff x="6025981" y="2909193"/>
            <a:chExt cx="495694" cy="49569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25981" y="2909193"/>
              <a:ext cx="495694" cy="49569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939693" y="2867331"/>
            <a:ext cx="580289" cy="580289"/>
            <a:chOff x="2939693" y="2867331"/>
            <a:chExt cx="580289" cy="58028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39693" y="2867331"/>
              <a:ext cx="580289" cy="58028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7520" y="8142496"/>
            <a:ext cx="7760193" cy="214834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991711" y="4123369"/>
            <a:ext cx="6302293" cy="2038977"/>
            <a:chOff x="1991711" y="4123369"/>
            <a:chExt cx="6302293" cy="203897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991711" y="4123369"/>
              <a:ext cx="6302293" cy="2038977"/>
              <a:chOff x="1991711" y="4123369"/>
              <a:chExt cx="6302293" cy="203897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991711" y="4123369"/>
                <a:ext cx="6302293" cy="2038977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24604" y="4054894"/>
              <a:ext cx="5163661" cy="19852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64D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74480" y="1175250"/>
            <a:ext cx="875039" cy="972250"/>
            <a:chOff x="1574480" y="1175250"/>
            <a:chExt cx="875039" cy="9722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4480" y="1175250"/>
              <a:ext cx="875039" cy="97225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8909" y="1067824"/>
            <a:ext cx="2308199" cy="11996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7959273"/>
            <a:ext cx="10841507" cy="3571509"/>
            <a:chOff x="0" y="7959273"/>
            <a:chExt cx="10841507" cy="35715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0" y="8316170"/>
              <a:ext cx="10841507" cy="3214612"/>
              <a:chOff x="0" y="8316170"/>
              <a:chExt cx="10841507" cy="3214612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0" y="8316170"/>
                <a:ext cx="10841507" cy="321461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0" y="7959273"/>
              <a:ext cx="10841507" cy="647622"/>
              <a:chOff x="0" y="7959273"/>
              <a:chExt cx="10841507" cy="64762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0" y="7959273"/>
                <a:ext cx="10841507" cy="647622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88939" y="2329966"/>
            <a:ext cx="2374773" cy="1158455"/>
            <a:chOff x="888939" y="2329966"/>
            <a:chExt cx="2374773" cy="115845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8939" y="2329966"/>
              <a:ext cx="2374773" cy="11584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142857" y="3252263"/>
            <a:ext cx="3875621" cy="1890594"/>
            <a:chOff x="5142857" y="3252263"/>
            <a:chExt cx="3875621" cy="189059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2857" y="3252263"/>
              <a:ext cx="3875621" cy="189059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25981" y="2909193"/>
            <a:ext cx="495694" cy="495694"/>
            <a:chOff x="6025981" y="2909193"/>
            <a:chExt cx="495694" cy="49569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25981" y="2909193"/>
              <a:ext cx="495694" cy="49569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939693" y="2867331"/>
            <a:ext cx="580289" cy="580289"/>
            <a:chOff x="2939693" y="2867331"/>
            <a:chExt cx="580289" cy="58028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39693" y="2867331"/>
              <a:ext cx="580289" cy="5802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C9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732827"/>
            <a:ext cx="10285714" cy="2552887"/>
            <a:chOff x="0" y="7732827"/>
            <a:chExt cx="10285714" cy="255288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8071428"/>
              <a:ext cx="10285714" cy="2214286"/>
              <a:chOff x="0" y="8071428"/>
              <a:chExt cx="10285714" cy="221428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8071428"/>
                <a:ext cx="10285714" cy="221428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732827"/>
              <a:ext cx="10285714" cy="614421"/>
              <a:chOff x="0" y="7732827"/>
              <a:chExt cx="10285714" cy="61442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0" y="7732827"/>
                <a:ext cx="10285714" cy="614421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8451582" y="4987685"/>
            <a:ext cx="3027086" cy="1476665"/>
            <a:chOff x="8451582" y="4987685"/>
            <a:chExt cx="3027086" cy="147666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1582" y="4987685"/>
              <a:ext cx="3027086" cy="14766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026365" y="1901970"/>
            <a:ext cx="3988270" cy="1945546"/>
            <a:chOff x="-1026365" y="1901970"/>
            <a:chExt cx="3988270" cy="194554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026365" y="1901970"/>
              <a:ext cx="3988270" cy="194554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080668" y="4462537"/>
            <a:ext cx="1348746" cy="1360640"/>
            <a:chOff x="7080668" y="4462537"/>
            <a:chExt cx="1348746" cy="136064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80668" y="4462537"/>
              <a:ext cx="1348746" cy="136064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06301" y="2057143"/>
            <a:ext cx="6496758" cy="6171429"/>
            <a:chOff x="1606301" y="2057143"/>
            <a:chExt cx="6496758" cy="61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6301" y="2057143"/>
              <a:ext cx="6496758" cy="617142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1360" y="1663246"/>
            <a:ext cx="9205707" cy="161577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998540" y="8337688"/>
            <a:ext cx="4288635" cy="1387500"/>
            <a:chOff x="2998540" y="8337688"/>
            <a:chExt cx="4288635" cy="1387500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2998540" y="8337688"/>
              <a:ext cx="4288635" cy="1387500"/>
              <a:chOff x="2998540" y="8337688"/>
              <a:chExt cx="4288635" cy="138750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998540" y="8337688"/>
                <a:ext cx="4288635" cy="1387500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53374" y="8489255"/>
              <a:ext cx="3778377" cy="9118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33780" y="4454208"/>
            <a:ext cx="1377298" cy="1377298"/>
            <a:chOff x="1233780" y="4454208"/>
            <a:chExt cx="1377298" cy="137729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3780" y="4454208"/>
              <a:ext cx="1377298" cy="1377298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75324" y="-56277"/>
            <a:ext cx="6298793" cy="6101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64D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5935" y="7515923"/>
            <a:ext cx="10671650" cy="3515553"/>
            <a:chOff x="-385935" y="7515923"/>
            <a:chExt cx="10671650" cy="351555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85935" y="7867229"/>
              <a:ext cx="10671650" cy="3164247"/>
              <a:chOff x="-385935" y="7867229"/>
              <a:chExt cx="10671650" cy="316424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85935" y="7867229"/>
                <a:ext cx="10671650" cy="316424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385935" y="7515923"/>
              <a:ext cx="10671650" cy="637475"/>
              <a:chOff x="-385935" y="7515923"/>
              <a:chExt cx="10671650" cy="63747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385935" y="7515923"/>
                <a:ext cx="10671650" cy="63747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685256" y="1245786"/>
            <a:ext cx="4257541" cy="2076902"/>
            <a:chOff x="685256" y="1245786"/>
            <a:chExt cx="4257541" cy="20769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256" y="1245786"/>
              <a:ext cx="4257541" cy="207690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12781" y="3956939"/>
            <a:ext cx="2043730" cy="996967"/>
            <a:chOff x="6912781" y="3956939"/>
            <a:chExt cx="2043730" cy="9969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12781" y="3956939"/>
              <a:ext cx="2043730" cy="9969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947711" y="519577"/>
            <a:ext cx="227726" cy="227726"/>
            <a:chOff x="5947711" y="519577"/>
            <a:chExt cx="227726" cy="22772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7711" y="519577"/>
              <a:ext cx="227726" cy="22772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166936" y="519577"/>
            <a:ext cx="227726" cy="227726"/>
            <a:chOff x="3166936" y="519577"/>
            <a:chExt cx="227726" cy="2277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6936" y="519577"/>
              <a:ext cx="227726" cy="2277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634285" y="2473189"/>
            <a:ext cx="5017144" cy="2669669"/>
            <a:chOff x="2634285" y="2473189"/>
            <a:chExt cx="5017144" cy="266966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4285" y="2473189"/>
              <a:ext cx="5017144" cy="266966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41404" y="2415605"/>
            <a:ext cx="5712876" cy="312592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661413" y="6151189"/>
            <a:ext cx="4962888" cy="2640799"/>
            <a:chOff x="2661413" y="6151189"/>
            <a:chExt cx="4962888" cy="264079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61413" y="6151189"/>
              <a:ext cx="4962888" cy="264079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91763" y="6243738"/>
            <a:ext cx="5657095" cy="29733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714" y="6630931"/>
            <a:ext cx="10285714" cy="3388415"/>
            <a:chOff x="-19048" y="7787823"/>
            <a:chExt cx="18285714" cy="602384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19048" y="8389780"/>
              <a:ext cx="18285714" cy="5421891"/>
              <a:chOff x="-19048" y="8389780"/>
              <a:chExt cx="18285714" cy="542189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9048" y="8389780"/>
                <a:ext cx="18285714" cy="542189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9048" y="7787823"/>
              <a:ext cx="18285714" cy="1092304"/>
              <a:chOff x="-19048" y="7787823"/>
              <a:chExt cx="18285714" cy="109230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9048" y="7787823"/>
                <a:ext cx="18285714" cy="109230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725173" y="2961991"/>
            <a:ext cx="1557275" cy="759665"/>
            <a:chOff x="3066973" y="1265261"/>
            <a:chExt cx="2768489" cy="13505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6973" y="1265261"/>
              <a:ext cx="2768489" cy="13505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42857" y="3795033"/>
            <a:ext cx="2043731" cy="996967"/>
            <a:chOff x="9142857" y="2746226"/>
            <a:chExt cx="3633299" cy="177238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2746226"/>
              <a:ext cx="3633299" cy="17723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936997" y="3440359"/>
            <a:ext cx="227726" cy="227726"/>
            <a:chOff x="10554661" y="2115694"/>
            <a:chExt cx="404846" cy="40484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54661" y="2115694"/>
              <a:ext cx="404846" cy="4048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156222" y="3440359"/>
            <a:ext cx="227726" cy="227726"/>
            <a:chOff x="5611061" y="2115694"/>
            <a:chExt cx="404846" cy="40484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1061" y="2115694"/>
              <a:ext cx="404846" cy="40484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1" y="3108447"/>
            <a:ext cx="4644471" cy="251801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458278" y="7036485"/>
            <a:ext cx="1851339" cy="598962"/>
            <a:chOff x="4370272" y="8508807"/>
            <a:chExt cx="3291269" cy="106482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4370272" y="8508807"/>
              <a:ext cx="3291269" cy="1064822"/>
              <a:chOff x="4370272" y="8508807"/>
              <a:chExt cx="3291269" cy="1064822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370272" y="8508807"/>
                <a:ext cx="3291269" cy="1064822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93667" y="8528005"/>
              <a:ext cx="2468764" cy="93969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434188" y="7059503"/>
            <a:ext cx="1784990" cy="577497"/>
            <a:chOff x="7883001" y="8549727"/>
            <a:chExt cx="3173316" cy="1026661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883001" y="8549727"/>
              <a:ext cx="3173316" cy="1026661"/>
              <a:chOff x="7883001" y="8549727"/>
              <a:chExt cx="3173316" cy="1026661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883001" y="8549727"/>
                <a:ext cx="3173316" cy="1026661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99563" y="8522494"/>
              <a:ext cx="2897849" cy="98351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156222" y="4301523"/>
            <a:ext cx="3498703" cy="1985587"/>
            <a:chOff x="4424977" y="3849593"/>
            <a:chExt cx="6219916" cy="3529933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5446978" y="4585219"/>
              <a:ext cx="546951" cy="557639"/>
              <a:chOff x="5446978" y="4585219"/>
              <a:chExt cx="546951" cy="557639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446978" y="4585219"/>
                <a:ext cx="546951" cy="557639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4424977" y="5142857"/>
              <a:ext cx="1022001" cy="1022001"/>
              <a:chOff x="4424977" y="5142857"/>
              <a:chExt cx="1022001" cy="102200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424977" y="5142857"/>
                <a:ext cx="1022001" cy="1022001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4953276" y="6385144"/>
              <a:ext cx="493702" cy="493702"/>
              <a:chOff x="4953276" y="6385144"/>
              <a:chExt cx="493702" cy="493702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953276" y="6385144"/>
                <a:ext cx="493702" cy="493702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6634374" y="3849593"/>
              <a:ext cx="1783993" cy="1585800"/>
              <a:chOff x="6634374" y="3849593"/>
              <a:chExt cx="1783993" cy="1585800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634374" y="3849593"/>
                <a:ext cx="1783993" cy="1585800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5611061" y="5390761"/>
              <a:ext cx="1305333" cy="1988766"/>
              <a:chOff x="5611061" y="5390761"/>
              <a:chExt cx="1305333" cy="1988766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611061" y="5390761"/>
                <a:ext cx="1305333" cy="1988766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7883001" y="5566853"/>
              <a:ext cx="1841121" cy="1636581"/>
              <a:chOff x="7883001" y="5566853"/>
              <a:chExt cx="1841121" cy="1636581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883001" y="5566853"/>
                <a:ext cx="1841121" cy="1636581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9931852" y="6164858"/>
              <a:ext cx="689055" cy="702520"/>
              <a:chOff x="9931852" y="6164858"/>
              <a:chExt cx="689055" cy="702520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9931852" y="6164858"/>
                <a:ext cx="689055" cy="702520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0149655" y="5407007"/>
              <a:ext cx="493702" cy="493702"/>
              <a:chOff x="10149655" y="5407007"/>
              <a:chExt cx="493702" cy="493702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0149655" y="5407007"/>
                <a:ext cx="493702" cy="493702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9025385" y="4562567"/>
              <a:ext cx="888549" cy="888549"/>
              <a:chOff x="9025385" y="4562567"/>
              <a:chExt cx="888549" cy="888549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9025385" y="4562567"/>
                <a:ext cx="888549" cy="88854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31299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0476" y="643494"/>
            <a:ext cx="3085714" cy="2804125"/>
            <a:chOff x="190476" y="643494"/>
            <a:chExt cx="3085714" cy="28041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476" y="643494"/>
              <a:ext cx="3085714" cy="280412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28904" y="643494"/>
            <a:ext cx="2761239" cy="30373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12435" y="4195681"/>
            <a:ext cx="3013225" cy="2656258"/>
            <a:chOff x="1312435" y="4195681"/>
            <a:chExt cx="3013225" cy="26562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2435" y="4195681"/>
              <a:ext cx="3013225" cy="26562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42857" y="4567430"/>
            <a:ext cx="3352381" cy="2284508"/>
            <a:chOff x="5142857" y="4567430"/>
            <a:chExt cx="3352381" cy="22845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2857" y="4567430"/>
              <a:ext cx="3352381" cy="22845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2996" y="7748800"/>
            <a:ext cx="3285908" cy="3032608"/>
            <a:chOff x="742996" y="7748800"/>
            <a:chExt cx="3285908" cy="303260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2996" y="7748800"/>
              <a:ext cx="3285908" cy="303260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66667" y="1312285"/>
            <a:ext cx="1008948" cy="1466543"/>
            <a:chOff x="8666667" y="1312285"/>
            <a:chExt cx="1008948" cy="14665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66667" y="1312285"/>
              <a:ext cx="1008948" cy="14665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50429" y="6445639"/>
            <a:ext cx="1939714" cy="2819465"/>
            <a:chOff x="4850429" y="6445639"/>
            <a:chExt cx="1939714" cy="28194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50429" y="6445639"/>
              <a:ext cx="1939714" cy="28194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146088" y="7193672"/>
            <a:ext cx="3142857" cy="2076190"/>
            <a:chOff x="7146088" y="7193672"/>
            <a:chExt cx="3142857" cy="207619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146088" y="7193672"/>
              <a:ext cx="3139627" cy="2071432"/>
              <a:chOff x="7146088" y="7193672"/>
              <a:chExt cx="3139627" cy="2071432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146088" y="7193672"/>
                <a:ext cx="3139627" cy="2071432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03407" y="7525363"/>
              <a:ext cx="2397182" cy="919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669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0476" y="609524"/>
            <a:ext cx="2638095" cy="2638095"/>
            <a:chOff x="990476" y="609524"/>
            <a:chExt cx="2638095" cy="2638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476" y="609524"/>
              <a:ext cx="2638095" cy="2638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14286" y="1204762"/>
            <a:ext cx="3085714" cy="2389296"/>
            <a:chOff x="4614286" y="1204762"/>
            <a:chExt cx="3085714" cy="23892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4286" y="1204762"/>
              <a:ext cx="3085714" cy="23892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4322" y="3636579"/>
            <a:ext cx="3348499" cy="3012557"/>
            <a:chOff x="654322" y="3636579"/>
            <a:chExt cx="3348499" cy="30125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322" y="3636579"/>
              <a:ext cx="3348499" cy="30125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32285" y="3247619"/>
            <a:ext cx="2372477" cy="2990171"/>
            <a:chOff x="4432285" y="3247619"/>
            <a:chExt cx="2372477" cy="29901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2285" y="3247619"/>
              <a:ext cx="2372477" cy="29901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09524" y="2879786"/>
            <a:ext cx="2375142" cy="2263071"/>
            <a:chOff x="7509524" y="2879786"/>
            <a:chExt cx="2375142" cy="22630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09524" y="2879786"/>
              <a:ext cx="2375142" cy="22630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85714" y="6237790"/>
            <a:ext cx="3100310" cy="3644941"/>
            <a:chOff x="1585714" y="6237790"/>
            <a:chExt cx="3100310" cy="364494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5714" y="6237790"/>
              <a:ext cx="3100310" cy="364494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938095" y="5352381"/>
            <a:ext cx="2628881" cy="2007634"/>
            <a:chOff x="6938095" y="5352381"/>
            <a:chExt cx="2628881" cy="200763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38095" y="5352381"/>
              <a:ext cx="2628881" cy="200763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203927" y="6805146"/>
            <a:ext cx="2305597" cy="2510230"/>
            <a:chOff x="5203927" y="6805146"/>
            <a:chExt cx="2305597" cy="251023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01618" y="5700521"/>
              <a:ext cx="4611194" cy="5020459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03927" y="6805146"/>
              <a:ext cx="2305597" cy="251023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780408" y="-19048"/>
            <a:ext cx="2104258" cy="3085714"/>
            <a:chOff x="7780408" y="-19048"/>
            <a:chExt cx="2104258" cy="308571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80408" y="-19048"/>
              <a:ext cx="2104258" cy="30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57143" y="3242751"/>
            <a:ext cx="6171429" cy="3800212"/>
            <a:chOff x="2057143" y="3242751"/>
            <a:chExt cx="6171429" cy="38002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7143" y="3242751"/>
              <a:ext cx="6171429" cy="38002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90476" y="355151"/>
            <a:ext cx="6171429" cy="3946629"/>
            <a:chOff x="2990476" y="355151"/>
            <a:chExt cx="6171429" cy="39466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0476" y="355151"/>
              <a:ext cx="6171429" cy="39466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956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43290" y="1276190"/>
            <a:ext cx="1367955" cy="2315000"/>
            <a:chOff x="1243290" y="1276190"/>
            <a:chExt cx="1367955" cy="2315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290" y="1276190"/>
              <a:ext cx="1367955" cy="2315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74021" y="5332341"/>
            <a:ext cx="3929788" cy="3929788"/>
            <a:chOff x="1674021" y="5332341"/>
            <a:chExt cx="3929788" cy="39297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4021" y="5332341"/>
              <a:ext cx="3929788" cy="39297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46527" y="5565898"/>
            <a:ext cx="3462673" cy="3462673"/>
            <a:chOff x="-246527" y="5565898"/>
            <a:chExt cx="3462673" cy="34626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46527" y="5565898"/>
              <a:ext cx="3462673" cy="34626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48836" y="0"/>
            <a:ext cx="4003281" cy="4003281"/>
            <a:chOff x="6348836" y="0"/>
            <a:chExt cx="4003281" cy="40032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8836" y="0"/>
              <a:ext cx="4003281" cy="40032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0000" y="3165714"/>
            <a:ext cx="2182857" cy="2182857"/>
            <a:chOff x="800000" y="3165714"/>
            <a:chExt cx="2182857" cy="2182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000" y="3165714"/>
              <a:ext cx="2182857" cy="21828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216146" y="693944"/>
            <a:ext cx="2387663" cy="2688303"/>
            <a:chOff x="3216146" y="693944"/>
            <a:chExt cx="2387663" cy="268830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16146" y="693944"/>
              <a:ext cx="2387663" cy="268830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638915" y="4007685"/>
            <a:ext cx="3085714" cy="1324656"/>
            <a:chOff x="3638915" y="4007685"/>
            <a:chExt cx="3085714" cy="132465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8915" y="4007685"/>
              <a:ext cx="3085714" cy="13246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059041" y="4257143"/>
            <a:ext cx="2340959" cy="2342750"/>
            <a:chOff x="8059041" y="4257143"/>
            <a:chExt cx="2340959" cy="234275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59041" y="4257143"/>
              <a:ext cx="2340959" cy="234275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670476" y="6599893"/>
            <a:ext cx="2116644" cy="2116644"/>
            <a:chOff x="8670476" y="6599893"/>
            <a:chExt cx="2116644" cy="211664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70476" y="6599893"/>
              <a:ext cx="2116644" cy="211664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142857" y="8331429"/>
            <a:ext cx="2649978" cy="2649978"/>
            <a:chOff x="5142857" y="8331429"/>
            <a:chExt cx="2649978" cy="264997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42857" y="8331429"/>
              <a:ext cx="2649978" cy="264997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982857" y="8929524"/>
            <a:ext cx="2044264" cy="2044264"/>
            <a:chOff x="2982857" y="8929524"/>
            <a:chExt cx="2044264" cy="204426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82857" y="8929524"/>
              <a:ext cx="2044264" cy="204426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36878" y="7611429"/>
            <a:ext cx="2674286" cy="2674286"/>
            <a:chOff x="336878" y="7611429"/>
            <a:chExt cx="2674286" cy="267428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6878" y="7611429"/>
              <a:ext cx="2674286" cy="267428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715744" y="7742212"/>
            <a:ext cx="1909465" cy="2229862"/>
            <a:chOff x="7715744" y="7742212"/>
            <a:chExt cx="1909465" cy="222986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15744" y="7742212"/>
              <a:ext cx="1909465" cy="22298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4469" y="-466213"/>
            <a:ext cx="3718152" cy="3383131"/>
            <a:chOff x="-474469" y="-466213"/>
            <a:chExt cx="3718152" cy="33831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4469" y="-466213"/>
              <a:ext cx="3718152" cy="33831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67952" y="409978"/>
            <a:ext cx="2906279" cy="4362145"/>
            <a:chOff x="3067952" y="409978"/>
            <a:chExt cx="2906279" cy="43621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7952" y="409978"/>
              <a:ext cx="2906279" cy="43621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50476" y="962359"/>
            <a:ext cx="2020206" cy="2693607"/>
            <a:chOff x="6150476" y="962359"/>
            <a:chExt cx="2020206" cy="26936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0476" y="962359"/>
              <a:ext cx="2020206" cy="26936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3655966"/>
            <a:ext cx="3384819" cy="3384819"/>
            <a:chOff x="0" y="3655966"/>
            <a:chExt cx="3384819" cy="33848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655966"/>
              <a:ext cx="3384819" cy="33848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049498" y="962359"/>
            <a:ext cx="1179074" cy="2355200"/>
            <a:chOff x="9049498" y="962359"/>
            <a:chExt cx="1179074" cy="23552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49498" y="962359"/>
              <a:ext cx="1179074" cy="23552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243683" y="4791170"/>
            <a:ext cx="3085714" cy="2611045"/>
            <a:chOff x="3243683" y="4791170"/>
            <a:chExt cx="3085714" cy="26110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43683" y="4791170"/>
              <a:ext cx="3085714" cy="26110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23063" y="3805519"/>
            <a:ext cx="3085714" cy="3085714"/>
            <a:chOff x="6723063" y="3805519"/>
            <a:chExt cx="3085714" cy="30857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23063" y="3805519"/>
              <a:ext cx="3085714" cy="308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55422" y="7040785"/>
            <a:ext cx="2729397" cy="2729397"/>
            <a:chOff x="655422" y="7040785"/>
            <a:chExt cx="2729397" cy="272939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5422" y="7040785"/>
              <a:ext cx="2729397" cy="272939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243683" y="7402215"/>
            <a:ext cx="3019048" cy="3019048"/>
            <a:chOff x="3243683" y="7402215"/>
            <a:chExt cx="3019048" cy="301904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43683" y="7402215"/>
              <a:ext cx="3019048" cy="301904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575444" y="6664120"/>
            <a:ext cx="2961905" cy="2961905"/>
            <a:chOff x="6575444" y="6664120"/>
            <a:chExt cx="2961905" cy="296190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75444" y="6664120"/>
              <a:ext cx="2961905" cy="29619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14286" y="2133333"/>
            <a:ext cx="3028571" cy="3028571"/>
            <a:chOff x="4714286" y="2133333"/>
            <a:chExt cx="3028571" cy="30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4286" y="2133333"/>
              <a:ext cx="3028571" cy="30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40000" y="6626667"/>
            <a:ext cx="3188571" cy="3188571"/>
            <a:chOff x="4240000" y="6626667"/>
            <a:chExt cx="3188571" cy="318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0000" y="6626667"/>
              <a:ext cx="3188571" cy="318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6190" y="6987674"/>
            <a:ext cx="3394286" cy="3394286"/>
            <a:chOff x="436190" y="6987674"/>
            <a:chExt cx="3394286" cy="339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190" y="6987674"/>
              <a:ext cx="3394286" cy="339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14286" y="7560000"/>
            <a:ext cx="2777143" cy="2777143"/>
            <a:chOff x="7314286" y="7560000"/>
            <a:chExt cx="2777143" cy="2777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4286" y="7560000"/>
              <a:ext cx="2777143" cy="277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68571" y="2468571"/>
            <a:ext cx="1771429" cy="1771429"/>
            <a:chOff x="2468571" y="2468571"/>
            <a:chExt cx="1771429" cy="17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8571" y="2468571"/>
              <a:ext cx="1771429" cy="17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28571" y="5245714"/>
            <a:ext cx="2314286" cy="2314286"/>
            <a:chOff x="8228571" y="5245714"/>
            <a:chExt cx="2314286" cy="23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28571" y="5245714"/>
              <a:ext cx="2314286" cy="23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228571" y="3344762"/>
            <a:ext cx="1862857" cy="1862857"/>
            <a:chOff x="8228571" y="3344762"/>
            <a:chExt cx="1862857" cy="186285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28571" y="3344762"/>
              <a:ext cx="1862857" cy="18628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44934" y="4326612"/>
            <a:ext cx="3035846" cy="2661062"/>
            <a:chOff x="744934" y="4326612"/>
            <a:chExt cx="3035846" cy="266106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4934" y="4326612"/>
              <a:ext cx="3035846" cy="266106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24476" y="2038095"/>
            <a:ext cx="1844096" cy="1840400"/>
            <a:chOff x="624476" y="2038095"/>
            <a:chExt cx="1844096" cy="184040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4476" y="2038095"/>
              <a:ext cx="1844096" cy="184040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518095" y="466281"/>
            <a:ext cx="1523761" cy="2208005"/>
            <a:chOff x="8518095" y="466281"/>
            <a:chExt cx="1523761" cy="220800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18095" y="466281"/>
              <a:ext cx="1523761" cy="220800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468571" y="194286"/>
            <a:ext cx="1760000" cy="1760000"/>
            <a:chOff x="4468571" y="194286"/>
            <a:chExt cx="1760000" cy="176000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68571" y="194286"/>
              <a:ext cx="1760000" cy="176000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674286" y="194286"/>
            <a:ext cx="1862857" cy="1862857"/>
            <a:chOff x="2674286" y="194286"/>
            <a:chExt cx="1862857" cy="186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74286" y="194286"/>
              <a:ext cx="1862857" cy="186285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91380" y="182809"/>
            <a:ext cx="1874334" cy="1874334"/>
            <a:chOff x="491380" y="182809"/>
            <a:chExt cx="1874334" cy="187433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80" y="182809"/>
              <a:ext cx="1874334" cy="187433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494286" y="5104762"/>
            <a:ext cx="1297143" cy="1297143"/>
            <a:chOff x="4494286" y="5104762"/>
            <a:chExt cx="1297143" cy="129714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94286" y="5104762"/>
              <a:ext cx="1297143" cy="129714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228571" y="4804817"/>
            <a:ext cx="2182857" cy="2182857"/>
            <a:chOff x="6228571" y="4804817"/>
            <a:chExt cx="2182857" cy="218285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28571" y="4804817"/>
              <a:ext cx="2182857" cy="2182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6749" y="461084"/>
            <a:ext cx="2731034" cy="2731034"/>
            <a:chOff x="416749" y="461084"/>
            <a:chExt cx="2731034" cy="27310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749" y="461084"/>
              <a:ext cx="2731034" cy="27310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47291" y="689310"/>
            <a:ext cx="2719224" cy="1704779"/>
            <a:chOff x="3347291" y="689310"/>
            <a:chExt cx="2719224" cy="17047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7291" y="689310"/>
              <a:ext cx="2719224" cy="17047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5858" y="5674876"/>
            <a:ext cx="3990442" cy="1445505"/>
            <a:chOff x="695858" y="5674877"/>
            <a:chExt cx="4903850" cy="158654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95858" y="5674877"/>
              <a:ext cx="4903850" cy="1586540"/>
              <a:chOff x="695858" y="5674877"/>
              <a:chExt cx="4903850" cy="158654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95858" y="5674877"/>
                <a:ext cx="4903850" cy="1586540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3812" y="5802603"/>
              <a:ext cx="3414092" cy="12282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4856" y="7720335"/>
            <a:ext cx="4939560" cy="1598093"/>
            <a:chOff x="674856" y="7720335"/>
            <a:chExt cx="4939560" cy="159809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74856" y="7720335"/>
              <a:ext cx="4939560" cy="1598093"/>
              <a:chOff x="674856" y="7720335"/>
              <a:chExt cx="4939560" cy="159809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74856" y="7720335"/>
                <a:ext cx="4939560" cy="1598093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5596" y="7902431"/>
              <a:ext cx="3495262" cy="11425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909869" y="6127808"/>
            <a:ext cx="3894251" cy="1177943"/>
            <a:chOff x="5909869" y="6127808"/>
            <a:chExt cx="3894251" cy="117794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051397" y="6137424"/>
              <a:ext cx="3611196" cy="1168328"/>
              <a:chOff x="6051397" y="6137424"/>
              <a:chExt cx="3611196" cy="1168328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051397" y="6137424"/>
                <a:ext cx="3611196" cy="1168328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87971" y="6005910"/>
              <a:ext cx="3372211" cy="127844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436814" y="2789354"/>
            <a:ext cx="4375087" cy="1415469"/>
            <a:chOff x="4436814" y="2789354"/>
            <a:chExt cx="4375087" cy="1415469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4436814" y="2789354"/>
              <a:ext cx="4375087" cy="1415469"/>
              <a:chOff x="4436814" y="2789354"/>
              <a:chExt cx="4375087" cy="141546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436814" y="2789354"/>
                <a:ext cx="4375087" cy="1415469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02921" y="2739296"/>
              <a:ext cx="2810767" cy="137770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712677" y="7908761"/>
            <a:ext cx="4288635" cy="1387500"/>
            <a:chOff x="5712677" y="7908761"/>
            <a:chExt cx="4288635" cy="1387500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712677" y="7908761"/>
              <a:ext cx="4288635" cy="1387500"/>
              <a:chOff x="5712677" y="7908761"/>
              <a:chExt cx="4288635" cy="1387500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712677" y="7908761"/>
                <a:ext cx="4288635" cy="1387500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35060" y="7871956"/>
              <a:ext cx="3914229" cy="133917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214149" y="4519336"/>
            <a:ext cx="3854495" cy="1247043"/>
            <a:chOff x="6214149" y="4519336"/>
            <a:chExt cx="3854495" cy="1247043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6214149" y="4519336"/>
              <a:ext cx="3854495" cy="1247043"/>
              <a:chOff x="6214149" y="4519336"/>
              <a:chExt cx="3854495" cy="124704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214149" y="4519336"/>
                <a:ext cx="3854495" cy="1247043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58455" y="4489103"/>
              <a:ext cx="3227840" cy="122348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38424" y="4204823"/>
            <a:ext cx="3854495" cy="1247043"/>
            <a:chOff x="638424" y="4204823"/>
            <a:chExt cx="3854495" cy="1247043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638424" y="4204823"/>
              <a:ext cx="3854495" cy="1247043"/>
              <a:chOff x="638424" y="4204823"/>
              <a:chExt cx="3854495" cy="1247043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38424" y="4204823"/>
                <a:ext cx="3854495" cy="1247043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92855" y="4123787"/>
              <a:ext cx="2474545" cy="12668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884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21675"/>
            <a:ext cx="3347291" cy="3347291"/>
            <a:chOff x="0" y="221675"/>
            <a:chExt cx="3347291" cy="33472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21675"/>
              <a:ext cx="3347291" cy="33472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47291" y="689310"/>
            <a:ext cx="2719224" cy="1704779"/>
            <a:chOff x="3347291" y="689310"/>
            <a:chExt cx="2719224" cy="17047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7291" y="689310"/>
              <a:ext cx="2719224" cy="17047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5858" y="5674877"/>
            <a:ext cx="4903850" cy="1586540"/>
            <a:chOff x="695858" y="5674877"/>
            <a:chExt cx="4903850" cy="158654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95858" y="5674877"/>
              <a:ext cx="4903850" cy="1586540"/>
              <a:chOff x="695858" y="5674877"/>
              <a:chExt cx="4903850" cy="158654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95858" y="5674877"/>
                <a:ext cx="4903850" cy="1586540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4289" y="5742395"/>
              <a:ext cx="3553148" cy="13308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4856" y="7720335"/>
            <a:ext cx="4939560" cy="1598093"/>
            <a:chOff x="674856" y="7720335"/>
            <a:chExt cx="4939560" cy="159809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74856" y="7720335"/>
              <a:ext cx="4939560" cy="1598093"/>
              <a:chOff x="674856" y="7720335"/>
              <a:chExt cx="4939560" cy="159809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74856" y="7720335"/>
                <a:ext cx="4939560" cy="1598093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7692" y="7806088"/>
              <a:ext cx="3787342" cy="133762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909869" y="6127808"/>
            <a:ext cx="3894251" cy="1177943"/>
            <a:chOff x="5909869" y="6127808"/>
            <a:chExt cx="3894251" cy="117794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051397" y="6137424"/>
              <a:ext cx="3611196" cy="1168328"/>
              <a:chOff x="6051397" y="6137424"/>
              <a:chExt cx="3611196" cy="1168328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051397" y="6137424"/>
                <a:ext cx="3611196" cy="1168328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87971" y="6005910"/>
              <a:ext cx="3372211" cy="127844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712677" y="7908761"/>
            <a:ext cx="4288635" cy="1387500"/>
            <a:chOff x="5712677" y="7908761"/>
            <a:chExt cx="4288635" cy="1387500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5712677" y="7908761"/>
              <a:ext cx="4288635" cy="1387500"/>
              <a:chOff x="5712677" y="7908761"/>
              <a:chExt cx="4288635" cy="1387500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12677" y="7908761"/>
                <a:ext cx="4288635" cy="1387500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35061" y="7862165"/>
              <a:ext cx="3515781" cy="134902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214149" y="4519336"/>
            <a:ext cx="3854495" cy="1247043"/>
            <a:chOff x="6214149" y="4519336"/>
            <a:chExt cx="3854495" cy="1247043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6214149" y="4519336"/>
              <a:ext cx="3854495" cy="1247043"/>
              <a:chOff x="6214149" y="4519336"/>
              <a:chExt cx="3854495" cy="1247043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214149" y="4519336"/>
                <a:ext cx="3854495" cy="1247043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58457" y="4477647"/>
              <a:ext cx="2985040" cy="124473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16749" y="4204823"/>
            <a:ext cx="3854495" cy="1247043"/>
            <a:chOff x="416749" y="4204823"/>
            <a:chExt cx="3854495" cy="1247043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416749" y="4204823"/>
              <a:ext cx="3854495" cy="1247043"/>
              <a:chOff x="416749" y="4204823"/>
              <a:chExt cx="3854495" cy="124704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16749" y="4204823"/>
                <a:ext cx="3854495" cy="1247043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71180" y="4123787"/>
              <a:ext cx="2474545" cy="12668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64D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959273"/>
            <a:ext cx="10841507" cy="3571509"/>
            <a:chOff x="0" y="7959273"/>
            <a:chExt cx="10841507" cy="357150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8316170"/>
              <a:ext cx="10841507" cy="3214612"/>
              <a:chOff x="0" y="8316170"/>
              <a:chExt cx="10841507" cy="321461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8316170"/>
                <a:ext cx="10841507" cy="3214612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959273"/>
              <a:ext cx="10841507" cy="647622"/>
              <a:chOff x="0" y="7959273"/>
              <a:chExt cx="10841507" cy="64762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0" y="7959273"/>
                <a:ext cx="10841507" cy="647622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888939" y="2909193"/>
            <a:ext cx="2374773" cy="1158455"/>
            <a:chOff x="888939" y="2909193"/>
            <a:chExt cx="2374773" cy="11584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8939" y="2909193"/>
              <a:ext cx="2374773" cy="11584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42857" y="3252263"/>
            <a:ext cx="3875621" cy="1890594"/>
            <a:chOff x="5142857" y="3252263"/>
            <a:chExt cx="3875621" cy="189059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2857" y="3252263"/>
              <a:ext cx="3875621" cy="189059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25981" y="2909193"/>
            <a:ext cx="495694" cy="495694"/>
            <a:chOff x="6025981" y="2909193"/>
            <a:chExt cx="495694" cy="49569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25981" y="2909193"/>
              <a:ext cx="495694" cy="49569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939693" y="2867331"/>
            <a:ext cx="580289" cy="580289"/>
            <a:chOff x="2939693" y="2867331"/>
            <a:chExt cx="580289" cy="58028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39693" y="2867331"/>
              <a:ext cx="580289" cy="58028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17618" y="2142979"/>
            <a:ext cx="5250478" cy="5217663"/>
            <a:chOff x="2517618" y="2142979"/>
            <a:chExt cx="5250478" cy="521766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17618" y="2142979"/>
              <a:ext cx="5250478" cy="521766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587197" y="5387735"/>
            <a:ext cx="1009052" cy="931267"/>
            <a:chOff x="9587197" y="5387735"/>
            <a:chExt cx="1009052" cy="93126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87197" y="5387735"/>
              <a:ext cx="1009052" cy="9312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533526" y="0"/>
            <a:ext cx="752188" cy="1004369"/>
            <a:chOff x="9533526" y="0"/>
            <a:chExt cx="752188" cy="100436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33526" y="0"/>
              <a:ext cx="752188" cy="100436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327292" y="1229291"/>
            <a:ext cx="1093146" cy="869353"/>
            <a:chOff x="9327292" y="1229291"/>
            <a:chExt cx="1093146" cy="86935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27292" y="1229291"/>
              <a:ext cx="1093146" cy="86935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151483" y="2696585"/>
            <a:ext cx="1444765" cy="1111355"/>
            <a:chOff x="9151483" y="2696585"/>
            <a:chExt cx="1444765" cy="111135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51483" y="2696585"/>
              <a:ext cx="1444765" cy="111135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532358" y="3833708"/>
            <a:ext cx="1309149" cy="1309149"/>
            <a:chOff x="9532358" y="3833708"/>
            <a:chExt cx="1309149" cy="130914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32358" y="3833708"/>
              <a:ext cx="1309149" cy="130914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519982" y="8563174"/>
            <a:ext cx="1391460" cy="1137519"/>
            <a:chOff x="3519982" y="8563174"/>
            <a:chExt cx="1391460" cy="113751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19982" y="8563174"/>
              <a:ext cx="1391460" cy="1137519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711820" y="6653084"/>
            <a:ext cx="2593593" cy="1060269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743032" y="8145542"/>
            <a:ext cx="2376832" cy="172047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893230" y="747765"/>
            <a:ext cx="2124982" cy="1414163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7463933" y="1229291"/>
            <a:ext cx="1140346" cy="559917"/>
            <a:chOff x="7463933" y="1229291"/>
            <a:chExt cx="1140346" cy="559917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7615202" y="1229291"/>
              <a:ext cx="876047" cy="559917"/>
              <a:chOff x="7615202" y="1229291"/>
              <a:chExt cx="876047" cy="559917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7615202" y="1229291"/>
                <a:ext cx="876047" cy="559917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22693" y="1271394"/>
              <a:ext cx="1094680" cy="4351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사용자 지정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multicampus</cp:lastModifiedBy>
  <cp:revision>4</cp:revision>
  <dcterms:created xsi:type="dcterms:W3CDTF">2023-01-19T17:22:23Z</dcterms:created>
  <dcterms:modified xsi:type="dcterms:W3CDTF">2023-01-20T01:21:03Z</dcterms:modified>
</cp:coreProperties>
</file>