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486775" cy="12001500" type="screen4x3"/>
  <p:notesSz cx="12001500" cy="84867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Relationship Id="rId54" Type="http://schemas.openxmlformats.org/officeDocument/2006/relationships/image" Target="../media/image53.png"/><Relationship Id="rId55" Type="http://schemas.openxmlformats.org/officeDocument/2006/relationships/image" Target="../media/image54.png"/><Relationship Id="rId56" Type="http://schemas.openxmlformats.org/officeDocument/2006/relationships/image" Target="../media/image55.png"/><Relationship Id="rId57" Type="http://schemas.openxmlformats.org/officeDocument/2006/relationships/image" Target="../media/image56.png"/><Relationship Id="rId58" Type="http://schemas.openxmlformats.org/officeDocument/2006/relationships/image" Target="../media/image57.png"/><Relationship Id="rId59" Type="http://schemas.openxmlformats.org/officeDocument/2006/relationships/image" Target="../media/image58.png"/><Relationship Id="rId60" Type="http://schemas.openxmlformats.org/officeDocument/2006/relationships/image" Target="../media/image59.png"/><Relationship Id="rId61" Type="http://schemas.openxmlformats.org/officeDocument/2006/relationships/image" Target="../media/image60.png"/><Relationship Id="rId62" Type="http://schemas.openxmlformats.org/officeDocument/2006/relationships/image" Target="../media/image61.png"/><Relationship Id="rId63" Type="http://schemas.openxmlformats.org/officeDocument/2006/relationships/image" Target="../media/image62.png"/><Relationship Id="rId64" Type="http://schemas.openxmlformats.org/officeDocument/2006/relationships/image" Target="../media/image63.png"/><Relationship Id="rId65" Type="http://schemas.openxmlformats.org/officeDocument/2006/relationships/image" Target="../media/image64.png"/><Relationship Id="rId66" Type="http://schemas.openxmlformats.org/officeDocument/2006/relationships/image" Target="../media/image65.png"/><Relationship Id="rId67" Type="http://schemas.openxmlformats.org/officeDocument/2006/relationships/image" Target="../media/image66.png"/><Relationship Id="rId68" Type="http://schemas.openxmlformats.org/officeDocument/2006/relationships/image" Target="../media/image67.png"/><Relationship Id="rId69" Type="http://schemas.openxmlformats.org/officeDocument/2006/relationships/image" Target="../media/image68.png"/><Relationship Id="rId70" Type="http://schemas.openxmlformats.org/officeDocument/2006/relationships/image" Target="../media/image69.png"/><Relationship Id="rId71" Type="http://schemas.openxmlformats.org/officeDocument/2006/relationships/image" Target="../media/image70.png"/><Relationship Id="rId72" Type="http://schemas.openxmlformats.org/officeDocument/2006/relationships/image" Target="../media/image71.png"/><Relationship Id="rId73" Type="http://schemas.openxmlformats.org/officeDocument/2006/relationships/image" Target="../media/image72.png"/><Relationship Id="rId74" Type="http://schemas.openxmlformats.org/officeDocument/2006/relationships/image" Target="../media/image73.png"/><Relationship Id="rId75" Type="http://schemas.openxmlformats.org/officeDocument/2006/relationships/image" Target="../media/image74.png"/><Relationship Id="rId76" Type="http://schemas.openxmlformats.org/officeDocument/2006/relationships/image" Target="../media/image75.png"/><Relationship Id="rId77" Type="http://schemas.openxmlformats.org/officeDocument/2006/relationships/image" Target="../media/image76.png"/><Relationship Id="rId78" Type="http://schemas.openxmlformats.org/officeDocument/2006/relationships/image" Target="../media/image77.png"/><Relationship Id="rId79" Type="http://schemas.openxmlformats.org/officeDocument/2006/relationships/image" Target="../media/image78.png"/><Relationship Id="rId80" Type="http://schemas.openxmlformats.org/officeDocument/2006/relationships/image" Target="../media/image79.png"/><Relationship Id="rId81" Type="http://schemas.openxmlformats.org/officeDocument/2006/relationships/image" Target="../media/image8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8485714" cy="12000000"/>
            <a:chOff x="0" y="0"/>
            <a:chExt cx="8485714" cy="120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485714" cy="120000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0878" y="165463"/>
            <a:ext cx="6789889" cy="30030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8028" y="2536078"/>
            <a:ext cx="8029658" cy="7538595"/>
            <a:chOff x="228028" y="2536078"/>
            <a:chExt cx="8029658" cy="75385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028" y="2536078"/>
              <a:ext cx="8029658" cy="75385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92519" y="2856679"/>
            <a:ext cx="1604164" cy="1092946"/>
            <a:chOff x="2592519" y="2856679"/>
            <a:chExt cx="1604164" cy="109294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92519" y="2856679"/>
              <a:ext cx="1604164" cy="10929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0593" y="2856679"/>
            <a:ext cx="1604164" cy="1092946"/>
            <a:chOff x="550593" y="2856679"/>
            <a:chExt cx="1604164" cy="10929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0593" y="2856679"/>
              <a:ext cx="1604164" cy="10929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56261" y="3010950"/>
            <a:ext cx="505464" cy="29323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61247" y="4037227"/>
            <a:ext cx="264188" cy="32808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01467" y="3010950"/>
            <a:ext cx="464264" cy="2932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634444" y="2856679"/>
            <a:ext cx="1604164" cy="1092946"/>
            <a:chOff x="4634444" y="2856679"/>
            <a:chExt cx="1604164" cy="10929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34444" y="2856679"/>
              <a:ext cx="1604164" cy="109294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592519" y="4540403"/>
            <a:ext cx="1604164" cy="1092946"/>
            <a:chOff x="2592519" y="4540403"/>
            <a:chExt cx="1604164" cy="10929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92519" y="4540403"/>
              <a:ext cx="1604164" cy="10929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50593" y="4540403"/>
            <a:ext cx="1604164" cy="1092946"/>
            <a:chOff x="550593" y="4540403"/>
            <a:chExt cx="1604164" cy="109294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0593" y="4540403"/>
              <a:ext cx="1604164" cy="109294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53591" y="4694677"/>
            <a:ext cx="464264" cy="29323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39524" y="5720953"/>
            <a:ext cx="346674" cy="32808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098791" y="4694677"/>
            <a:ext cx="505464" cy="29323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634444" y="4540403"/>
            <a:ext cx="1604164" cy="1092946"/>
            <a:chOff x="4634444" y="4540403"/>
            <a:chExt cx="1604164" cy="109294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34444" y="4540403"/>
              <a:ext cx="1604164" cy="109294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201108" y="4653924"/>
            <a:ext cx="626683" cy="776780"/>
            <a:chOff x="6201108" y="4653924"/>
            <a:chExt cx="626683" cy="77678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6201108" y="4653924"/>
              <a:ext cx="626683" cy="776780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019568" y="4945553"/>
            <a:ext cx="505464" cy="29323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514391" y="4037229"/>
            <a:ext cx="346674" cy="32808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537163" y="4037229"/>
            <a:ext cx="346674" cy="32808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514389" y="5720951"/>
            <a:ext cx="264188" cy="328083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537165" y="5720951"/>
            <a:ext cx="264188" cy="32808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2592519" y="6209524"/>
            <a:ext cx="1604164" cy="1092946"/>
            <a:chOff x="2592519" y="6209524"/>
            <a:chExt cx="1604164" cy="109294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592519" y="6209524"/>
              <a:ext cx="1604164" cy="109294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50593" y="6209524"/>
            <a:ext cx="1604164" cy="1092946"/>
            <a:chOff x="550593" y="6209524"/>
            <a:chExt cx="1604164" cy="109294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50593" y="6209524"/>
              <a:ext cx="1604164" cy="1092946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053588" y="6363795"/>
            <a:ext cx="505464" cy="293236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098791" y="6363791"/>
            <a:ext cx="505464" cy="29323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4634444" y="6209524"/>
            <a:ext cx="1604164" cy="1092946"/>
            <a:chOff x="4634444" y="6209524"/>
            <a:chExt cx="1604164" cy="1092946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634444" y="6209524"/>
              <a:ext cx="1604164" cy="109294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201108" y="6323045"/>
            <a:ext cx="626683" cy="776780"/>
            <a:chOff x="6201108" y="6323045"/>
            <a:chExt cx="626683" cy="776780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5400000">
              <a:off x="6201108" y="6323045"/>
              <a:ext cx="626683" cy="776780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019572" y="6614677"/>
            <a:ext cx="464264" cy="29323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7090211" y="6085836"/>
            <a:ext cx="658626" cy="864416"/>
            <a:chOff x="7090211" y="6085836"/>
            <a:chExt cx="658626" cy="86441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090211" y="6085836"/>
              <a:ext cx="658626" cy="86441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08558" y="8247115"/>
            <a:ext cx="881892" cy="814794"/>
            <a:chOff x="908558" y="8247115"/>
            <a:chExt cx="881892" cy="814794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08558" y="8247115"/>
              <a:ext cx="881892" cy="81479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093836" y="8259394"/>
            <a:ext cx="739188" cy="802515"/>
            <a:chOff x="5093836" y="8259394"/>
            <a:chExt cx="739188" cy="802515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093836" y="8259394"/>
              <a:ext cx="739188" cy="80251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965656" y="8264749"/>
            <a:ext cx="859529" cy="797160"/>
            <a:chOff x="2965656" y="8264749"/>
            <a:chExt cx="859529" cy="797160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965656" y="8264749"/>
              <a:ext cx="859529" cy="79716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039333" y="7220370"/>
            <a:ext cx="626683" cy="776780"/>
            <a:chOff x="1039333" y="7220370"/>
            <a:chExt cx="626683" cy="776780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-10800000">
              <a:off x="1039333" y="7220370"/>
              <a:ext cx="626683" cy="77678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3085249" y="7220370"/>
            <a:ext cx="626683" cy="776780"/>
            <a:chOff x="3085249" y="7220370"/>
            <a:chExt cx="626683" cy="776780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-10800000">
              <a:off x="3085249" y="7220370"/>
              <a:ext cx="626683" cy="77678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5117039" y="7220370"/>
            <a:ext cx="626683" cy="776780"/>
            <a:chOff x="5117039" y="7220370"/>
            <a:chExt cx="626683" cy="776780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-10800000">
              <a:off x="5117039" y="7220370"/>
              <a:ext cx="626683" cy="776780"/>
            </a:xfrm>
            <a:prstGeom prst="rect">
              <a:avLst/>
            </a:prstGeom>
          </p:spPr>
        </p:pic>
      </p:grpSp>
      <p:pic>
        <p:nvPicPr>
          <p:cNvPr id="77" name="Object 76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5081200" y="7282388"/>
            <a:ext cx="505464" cy="293236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3038689" y="7292705"/>
            <a:ext cx="464264" cy="293236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988091" y="7292705"/>
            <a:ext cx="464264" cy="293236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567745" y="3062684"/>
            <a:ext cx="1311969" cy="725026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2498201" y="2968536"/>
            <a:ext cx="1499540" cy="947845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6873551" y="5066788"/>
            <a:ext cx="993607" cy="675550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4644204" y="3077852"/>
            <a:ext cx="1311959" cy="723540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567745" y="4748636"/>
            <a:ext cx="1382398" cy="723540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2619236" y="4748636"/>
            <a:ext cx="1459140" cy="72387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4644204" y="4758159"/>
            <a:ext cx="1476264" cy="724693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567744" y="6427277"/>
            <a:ext cx="1551293" cy="724864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2619239" y="6436801"/>
            <a:ext cx="1496064" cy="724693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4644204" y="6436801"/>
            <a:ext cx="1525388" cy="723540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6642077" y="7067542"/>
            <a:ext cx="1389807" cy="675550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4685874" y="9163561"/>
            <a:ext cx="1464226" cy="676378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533995" y="9163561"/>
            <a:ext cx="1508902" cy="675550"/>
          </a:xfrm>
          <a:prstGeom prst="rect">
            <a:avLst/>
          </a:prstGeom>
        </p:spPr>
      </p:pic>
      <p:pic>
        <p:nvPicPr>
          <p:cNvPr id="93" name="Object 92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2619236" y="9163561"/>
            <a:ext cx="1389798" cy="675550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-113594" y="10394329"/>
            <a:ext cx="8731950" cy="2092524"/>
            <a:chOff x="-113594" y="10394329"/>
            <a:chExt cx="8731950" cy="2092524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-113594" y="10394329"/>
              <a:ext cx="8731950" cy="2092524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23374" y="10913591"/>
            <a:ext cx="827701" cy="827701"/>
            <a:chOff x="1423374" y="10913591"/>
            <a:chExt cx="827701" cy="827701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423374" y="10913591"/>
              <a:ext cx="827701" cy="82770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6234640" y="10913591"/>
            <a:ext cx="827701" cy="827701"/>
            <a:chOff x="6234640" y="10913591"/>
            <a:chExt cx="827701" cy="827701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6234640" y="10913591"/>
              <a:ext cx="827701" cy="827701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2429641" y="10914931"/>
            <a:ext cx="3626432" cy="825020"/>
            <a:chOff x="2429641" y="10914931"/>
            <a:chExt cx="3626432" cy="825020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429641" y="10914931"/>
              <a:ext cx="3626432" cy="825020"/>
            </a:xfrm>
            <a:prstGeom prst="rect">
              <a:avLst/>
            </a:prstGeom>
          </p:spPr>
        </p:pic>
      </p:grpSp>
      <p:pic>
        <p:nvPicPr>
          <p:cNvPr id="106" name="Object 105"/>
          <p:cNvPicPr>
            <a:picLocks noChangeAspect="1"/>
          </p:cNvPicPr>
          <p:nvPr/>
        </p:nvPicPr>
        <p:blipFill>
          <a:blip r:embed="rId58" cstate="print"/>
          <a:stretch>
            <a:fillRect/>
          </a:stretch>
        </p:blipFill>
        <p:spPr>
          <a:xfrm>
            <a:off x="2609015" y="10995786"/>
            <a:ext cx="3162427" cy="651322"/>
          </a:xfrm>
          <a:prstGeom prst="rect">
            <a:avLst/>
          </a:prstGeom>
        </p:spPr>
      </p:pic>
      <p:pic>
        <p:nvPicPr>
          <p:cNvPr id="107" name="Object 106"/>
          <p:cNvPicPr>
            <a:picLocks noChangeAspect="1"/>
          </p:cNvPicPr>
          <p:nvPr/>
        </p:nvPicPr>
        <p:blipFill>
          <a:blip r:embed="rId59" cstate="print"/>
          <a:stretch>
            <a:fillRect/>
          </a:stretch>
        </p:blipFill>
        <p:spPr>
          <a:xfrm>
            <a:off x="6564643" y="8921538"/>
            <a:ext cx="1220370" cy="1541520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525773" y="480376"/>
            <a:ext cx="1408110" cy="446613"/>
            <a:chOff x="525773" y="480376"/>
            <a:chExt cx="1408110" cy="446613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525773" y="480376"/>
              <a:ext cx="401958" cy="446613"/>
              <a:chOff x="525773" y="480376"/>
              <a:chExt cx="401958" cy="446613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60" cstate="print"/>
              <a:stretch>
                <a:fillRect/>
              </a:stretch>
            </p:blipFill>
            <p:spPr>
              <a:xfrm>
                <a:off x="525773" y="480376"/>
                <a:ext cx="401958" cy="446613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1028849" y="480376"/>
              <a:ext cx="401958" cy="446613"/>
              <a:chOff x="1028849" y="480376"/>
              <a:chExt cx="401958" cy="446613"/>
            </a:xfrm>
          </p:grpSpPr>
          <p:pic>
            <p:nvPicPr>
              <p:cNvPr id="113" name="Object 112"/>
              <p:cNvPicPr>
                <a:picLocks noChangeAspect="1"/>
              </p:cNvPicPr>
              <p:nvPr/>
            </p:nvPicPr>
            <p:blipFill>
              <a:blip r:embed="rId61" cstate="print"/>
              <a:stretch>
                <a:fillRect/>
              </a:stretch>
            </p:blipFill>
            <p:spPr>
              <a:xfrm>
                <a:off x="1028849" y="480376"/>
                <a:ext cx="401958" cy="446613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531925" y="480376"/>
              <a:ext cx="401958" cy="446613"/>
              <a:chOff x="1531925" y="480376"/>
              <a:chExt cx="401958" cy="446613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62" cstate="print"/>
              <a:stretch>
                <a:fillRect/>
              </a:stretch>
            </p:blipFill>
            <p:spPr>
              <a:xfrm>
                <a:off x="1531925" y="480376"/>
                <a:ext cx="401958" cy="446613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6898313" y="8047405"/>
            <a:ext cx="1047619" cy="695238"/>
            <a:chOff x="6898313" y="8047405"/>
            <a:chExt cx="1047619" cy="695238"/>
          </a:xfrm>
        </p:grpSpPr>
        <p:grpSp>
          <p:nvGrpSpPr>
            <p:cNvPr id="1030" name="그룹 1030"/>
            <p:cNvGrpSpPr/>
            <p:nvPr/>
          </p:nvGrpSpPr>
          <p:grpSpPr>
            <a:xfrm>
              <a:off x="6898313" y="8047405"/>
              <a:ext cx="1041609" cy="687222"/>
              <a:chOff x="6898313" y="8047405"/>
              <a:chExt cx="1041609" cy="687222"/>
            </a:xfrm>
          </p:grpSpPr>
          <p:pic>
            <p:nvPicPr>
              <p:cNvPr id="121" name="Object 120"/>
              <p:cNvPicPr>
                <a:picLocks noChangeAspect="1"/>
              </p:cNvPicPr>
              <p:nvPr/>
            </p:nvPicPr>
            <p:blipFill>
              <a:blip r:embed="rId63" cstate="print"/>
              <a:stretch>
                <a:fillRect/>
              </a:stretch>
            </p:blipFill>
            <p:spPr>
              <a:xfrm>
                <a:off x="6898313" y="8047405"/>
                <a:ext cx="1041609" cy="687222"/>
              </a:xfrm>
              <a:prstGeom prst="rect">
                <a:avLst/>
              </a:prstGeom>
            </p:spPr>
          </p:pic>
        </p:grpSp>
        <p:pic>
          <p:nvPicPr>
            <p:cNvPr id="123" name="Object 122"/>
            <p:cNvPicPr>
              <a:picLocks noChangeAspect="1"/>
            </p:cNvPicPr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6983681" y="8138399"/>
              <a:ext cx="767454" cy="407559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6728810" y="2954436"/>
            <a:ext cx="702240" cy="897432"/>
            <a:chOff x="6728810" y="2954436"/>
            <a:chExt cx="702240" cy="897432"/>
          </a:xfrm>
        </p:grpSpPr>
        <p:pic>
          <p:nvPicPr>
            <p:cNvPr id="126" name="Object 125"/>
            <p:cNvPicPr>
              <a:picLocks noChangeAspect="1"/>
            </p:cNvPicPr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6728810" y="2954436"/>
              <a:ext cx="702240" cy="897432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7505161" y="3336485"/>
            <a:ext cx="378431" cy="300548"/>
            <a:chOff x="7505161" y="3336485"/>
            <a:chExt cx="378431" cy="300548"/>
          </a:xfrm>
        </p:grpSpPr>
        <p:pic>
          <p:nvPicPr>
            <p:cNvPr id="129" name="Object 128"/>
            <p:cNvPicPr>
              <a:picLocks noChangeAspect="1"/>
            </p:cNvPicPr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7505161" y="3336485"/>
              <a:ext cx="378431" cy="300548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-305305" y="2038384"/>
            <a:ext cx="1066667" cy="190476"/>
            <a:chOff x="-305305" y="2038384"/>
            <a:chExt cx="1066667" cy="190476"/>
          </a:xfrm>
        </p:grpSpPr>
        <p:pic>
          <p:nvPicPr>
            <p:cNvPr id="132" name="Object 131"/>
            <p:cNvPicPr>
              <a:picLocks noChangeAspect="1"/>
            </p:cNvPicPr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-305305" y="2038384"/>
              <a:ext cx="1066667" cy="190476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6514449" y="703682"/>
            <a:ext cx="2304762" cy="352381"/>
            <a:chOff x="6514449" y="703682"/>
            <a:chExt cx="2304762" cy="352381"/>
          </a:xfrm>
        </p:grpSpPr>
        <p:pic>
          <p:nvPicPr>
            <p:cNvPr id="135" name="Object 134"/>
            <p:cNvPicPr>
              <a:picLocks noChangeAspect="1"/>
            </p:cNvPicPr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6514449" y="703682"/>
              <a:ext cx="2304762" cy="352381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7047685" y="4172865"/>
            <a:ext cx="733333" cy="790476"/>
            <a:chOff x="7047685" y="4172865"/>
            <a:chExt cx="733333" cy="790476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7047685" y="4172865"/>
              <a:ext cx="733333" cy="790476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2125852" y="3288866"/>
            <a:ext cx="400000" cy="228571"/>
            <a:chOff x="2125852" y="3288866"/>
            <a:chExt cx="400000" cy="228571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2125852" y="3288866"/>
              <a:ext cx="400000" cy="228571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4171285" y="3288866"/>
            <a:ext cx="400000" cy="228571"/>
            <a:chOff x="4171285" y="3288866"/>
            <a:chExt cx="400000" cy="228571"/>
          </a:xfrm>
        </p:grpSpPr>
        <p:pic>
          <p:nvPicPr>
            <p:cNvPr id="144" name="Object 143"/>
            <p:cNvPicPr>
              <a:picLocks noChangeAspect="1"/>
            </p:cNvPicPr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4171285" y="3288866"/>
              <a:ext cx="400000" cy="228571"/>
            </a:xfrm>
            <a:prstGeom prst="rect">
              <a:avLst/>
            </a:prstGeom>
          </p:spPr>
        </p:pic>
      </p:grpSp>
      <p:grpSp>
        <p:nvGrpSpPr>
          <p:cNvPr id="1038" name="그룹 1038"/>
          <p:cNvGrpSpPr/>
          <p:nvPr/>
        </p:nvGrpSpPr>
        <p:grpSpPr>
          <a:xfrm>
            <a:off x="2125852" y="4972590"/>
            <a:ext cx="400000" cy="228571"/>
            <a:chOff x="2125852" y="4972590"/>
            <a:chExt cx="400000" cy="228571"/>
          </a:xfrm>
        </p:grpSpPr>
        <p:pic>
          <p:nvPicPr>
            <p:cNvPr id="147" name="Object 146"/>
            <p:cNvPicPr>
              <a:picLocks noChangeAspect="1"/>
            </p:cNvPicPr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125852" y="4972590"/>
              <a:ext cx="400000" cy="228571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4171285" y="4972590"/>
            <a:ext cx="400000" cy="228571"/>
            <a:chOff x="4171285" y="4972590"/>
            <a:chExt cx="400000" cy="228571"/>
          </a:xfrm>
        </p:grpSpPr>
        <p:pic>
          <p:nvPicPr>
            <p:cNvPr id="150" name="Object 149"/>
            <p:cNvPicPr>
              <a:picLocks noChangeAspect="1"/>
            </p:cNvPicPr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4171285" y="4972590"/>
              <a:ext cx="400000" cy="228571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2125852" y="6649122"/>
            <a:ext cx="400000" cy="228571"/>
            <a:chOff x="2125852" y="6649122"/>
            <a:chExt cx="400000" cy="228571"/>
          </a:xfrm>
        </p:grpSpPr>
        <p:pic>
          <p:nvPicPr>
            <p:cNvPr id="153" name="Object 152"/>
            <p:cNvPicPr>
              <a:picLocks noChangeAspect="1"/>
            </p:cNvPicPr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125852" y="6649122"/>
              <a:ext cx="400000" cy="228571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4171285" y="6649122"/>
            <a:ext cx="400000" cy="228571"/>
            <a:chOff x="4171285" y="6649122"/>
            <a:chExt cx="400000" cy="228571"/>
          </a:xfrm>
        </p:grpSpPr>
        <p:pic>
          <p:nvPicPr>
            <p:cNvPr id="156" name="Object 155"/>
            <p:cNvPicPr>
              <a:picLocks noChangeAspect="1"/>
            </p:cNvPicPr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4171285" y="6649122"/>
              <a:ext cx="400000" cy="228571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1148648" y="4115723"/>
            <a:ext cx="400000" cy="228571"/>
            <a:chOff x="1148648" y="4115723"/>
            <a:chExt cx="400000" cy="228571"/>
          </a:xfrm>
        </p:grpSpPr>
        <p:pic>
          <p:nvPicPr>
            <p:cNvPr id="159" name="Object 158"/>
            <p:cNvPicPr>
              <a:picLocks noChangeAspect="1"/>
            </p:cNvPicPr>
            <p:nvPr/>
          </p:nvPicPr>
          <p:blipFill>
            <a:blip r:embed="rId76" cstate="print"/>
            <a:stretch>
              <a:fillRect/>
            </a:stretch>
          </p:blipFill>
          <p:spPr>
            <a:xfrm rot="5400000">
              <a:off x="1148648" y="4115723"/>
              <a:ext cx="400000" cy="228571"/>
            </a:xfrm>
            <a:prstGeom prst="rect">
              <a:avLst/>
            </a:prstGeom>
          </p:spPr>
        </p:pic>
      </p:grpSp>
      <p:grpSp>
        <p:nvGrpSpPr>
          <p:cNvPr id="1043" name="그룹 1043"/>
          <p:cNvGrpSpPr/>
          <p:nvPr/>
        </p:nvGrpSpPr>
        <p:grpSpPr>
          <a:xfrm>
            <a:off x="1148648" y="5795253"/>
            <a:ext cx="400000" cy="228571"/>
            <a:chOff x="1148648" y="5795253"/>
            <a:chExt cx="400000" cy="228571"/>
          </a:xfrm>
        </p:grpSpPr>
        <p:pic>
          <p:nvPicPr>
            <p:cNvPr id="162" name="Object 161"/>
            <p:cNvPicPr>
              <a:picLocks noChangeAspect="1"/>
            </p:cNvPicPr>
            <p:nvPr/>
          </p:nvPicPr>
          <p:blipFill>
            <a:blip r:embed="rId77" cstate="print"/>
            <a:stretch>
              <a:fillRect/>
            </a:stretch>
          </p:blipFill>
          <p:spPr>
            <a:xfrm rot="5400000">
              <a:off x="1148648" y="5795253"/>
              <a:ext cx="400000" cy="228571"/>
            </a:xfrm>
            <a:prstGeom prst="rect">
              <a:avLst/>
            </a:prstGeom>
          </p:spPr>
        </p:pic>
      </p:grpSp>
      <p:grpSp>
        <p:nvGrpSpPr>
          <p:cNvPr id="1044" name="그룹 1044"/>
          <p:cNvGrpSpPr/>
          <p:nvPr/>
        </p:nvGrpSpPr>
        <p:grpSpPr>
          <a:xfrm>
            <a:off x="3185077" y="4115723"/>
            <a:ext cx="400000" cy="228571"/>
            <a:chOff x="3185077" y="4115723"/>
            <a:chExt cx="400000" cy="228571"/>
          </a:xfrm>
        </p:grpSpPr>
        <p:pic>
          <p:nvPicPr>
            <p:cNvPr id="165" name="Object 164"/>
            <p:cNvPicPr>
              <a:picLocks noChangeAspect="1"/>
            </p:cNvPicPr>
            <p:nvPr/>
          </p:nvPicPr>
          <p:blipFill>
            <a:blip r:embed="rId78" cstate="print"/>
            <a:stretch>
              <a:fillRect/>
            </a:stretch>
          </p:blipFill>
          <p:spPr>
            <a:xfrm rot="5400000">
              <a:off x="3185077" y="4115723"/>
              <a:ext cx="400000" cy="228571"/>
            </a:xfrm>
            <a:prstGeom prst="rect">
              <a:avLst/>
            </a:prstGeom>
          </p:spPr>
        </p:pic>
      </p:grpSp>
      <p:grpSp>
        <p:nvGrpSpPr>
          <p:cNvPr id="1045" name="그룹 1045"/>
          <p:cNvGrpSpPr/>
          <p:nvPr/>
        </p:nvGrpSpPr>
        <p:grpSpPr>
          <a:xfrm>
            <a:off x="3185077" y="5795253"/>
            <a:ext cx="400000" cy="228571"/>
            <a:chOff x="3185077" y="5795253"/>
            <a:chExt cx="400000" cy="228571"/>
          </a:xfrm>
        </p:grpSpPr>
        <p:pic>
          <p:nvPicPr>
            <p:cNvPr id="168" name="Object 167"/>
            <p:cNvPicPr>
              <a:picLocks noChangeAspect="1"/>
            </p:cNvPicPr>
            <p:nvPr/>
          </p:nvPicPr>
          <p:blipFill>
            <a:blip r:embed="rId79" cstate="print"/>
            <a:stretch>
              <a:fillRect/>
            </a:stretch>
          </p:blipFill>
          <p:spPr>
            <a:xfrm rot="5400000">
              <a:off x="3185077" y="5795253"/>
              <a:ext cx="400000" cy="228571"/>
            </a:xfrm>
            <a:prstGeom prst="rect">
              <a:avLst/>
            </a:prstGeom>
          </p:spPr>
        </p:pic>
      </p:grpSp>
      <p:grpSp>
        <p:nvGrpSpPr>
          <p:cNvPr id="1046" name="그룹 1046"/>
          <p:cNvGrpSpPr/>
          <p:nvPr/>
        </p:nvGrpSpPr>
        <p:grpSpPr>
          <a:xfrm>
            <a:off x="5217479" y="4115723"/>
            <a:ext cx="400000" cy="228571"/>
            <a:chOff x="5217479" y="4115723"/>
            <a:chExt cx="400000" cy="228571"/>
          </a:xfrm>
        </p:grpSpPr>
        <p:pic>
          <p:nvPicPr>
            <p:cNvPr id="171" name="Object 170"/>
            <p:cNvPicPr>
              <a:picLocks noChangeAspect="1"/>
            </p:cNvPicPr>
            <p:nvPr/>
          </p:nvPicPr>
          <p:blipFill>
            <a:blip r:embed="rId80" cstate="print"/>
            <a:stretch>
              <a:fillRect/>
            </a:stretch>
          </p:blipFill>
          <p:spPr>
            <a:xfrm rot="5400000">
              <a:off x="5217479" y="4115723"/>
              <a:ext cx="400000" cy="228571"/>
            </a:xfrm>
            <a:prstGeom prst="rect">
              <a:avLst/>
            </a:prstGeom>
          </p:spPr>
        </p:pic>
      </p:grpSp>
      <p:grpSp>
        <p:nvGrpSpPr>
          <p:cNvPr id="1047" name="그룹 1047"/>
          <p:cNvGrpSpPr/>
          <p:nvPr/>
        </p:nvGrpSpPr>
        <p:grpSpPr>
          <a:xfrm>
            <a:off x="5217479" y="5795253"/>
            <a:ext cx="400000" cy="228571"/>
            <a:chOff x="5217479" y="5795253"/>
            <a:chExt cx="400000" cy="228571"/>
          </a:xfrm>
        </p:grpSpPr>
        <p:pic>
          <p:nvPicPr>
            <p:cNvPr id="174" name="Object 173"/>
            <p:cNvPicPr>
              <a:picLocks noChangeAspect="1"/>
            </p:cNvPicPr>
            <p:nvPr/>
          </p:nvPicPr>
          <p:blipFill>
            <a:blip r:embed="rId81" cstate="print"/>
            <a:stretch>
              <a:fillRect/>
            </a:stretch>
          </p:blipFill>
          <p:spPr>
            <a:xfrm rot="5400000">
              <a:off x="5217479" y="5795253"/>
              <a:ext cx="400000" cy="228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2023-01-19T11:24:33Z</dcterms:created>
  <dcterms:modified xsi:type="dcterms:W3CDTF">2023-01-19T11:24:33Z</dcterms:modified>
</cp:coreProperties>
</file>