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2045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4D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572500" y="7496000"/>
            <a:ext cx="10671650" cy="3515553"/>
            <a:chOff x="-385935" y="7515923"/>
            <a:chExt cx="10671650" cy="35155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85935" y="7867229"/>
              <a:ext cx="10671650" cy="3164247"/>
              <a:chOff x="-385935" y="7867229"/>
              <a:chExt cx="10671650" cy="316424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85935" y="7867229"/>
                <a:ext cx="10671650" cy="316424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385935" y="7515923"/>
              <a:ext cx="10671650" cy="637475"/>
              <a:chOff x="-385935" y="7515923"/>
              <a:chExt cx="10671650" cy="63747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85935" y="7515923"/>
                <a:ext cx="10671650" cy="63747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2642" y="1286525"/>
            <a:ext cx="4257541" cy="2076902"/>
            <a:chOff x="685256" y="1245786"/>
            <a:chExt cx="4257541" cy="20769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256" y="1245786"/>
              <a:ext cx="4257541" cy="2076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12781" y="3956939"/>
            <a:ext cx="2043730" cy="996967"/>
            <a:chOff x="6912781" y="3956939"/>
            <a:chExt cx="2043730" cy="9969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781" y="3956939"/>
              <a:ext cx="2043730" cy="996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47711" y="519577"/>
            <a:ext cx="227726" cy="227726"/>
            <a:chOff x="5947711" y="519577"/>
            <a:chExt cx="227726" cy="2277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7711" y="519577"/>
              <a:ext cx="227726" cy="2277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66936" y="519577"/>
            <a:ext cx="227726" cy="227726"/>
            <a:chOff x="3166936" y="519577"/>
            <a:chExt cx="227726" cy="2277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6936" y="519577"/>
              <a:ext cx="227726" cy="227726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-102086" y="4022564"/>
            <a:ext cx="5919030" cy="3324125"/>
            <a:chOff x="-102086" y="4022564"/>
            <a:chExt cx="5919030" cy="332412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48857" y="4187117"/>
              <a:ext cx="5017144" cy="2669669"/>
              <a:chOff x="2634285" y="2473189"/>
              <a:chExt cx="5017144" cy="266966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34285" y="2473189"/>
                <a:ext cx="5017144" cy="266966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2086" y="4022564"/>
              <a:ext cx="5919030" cy="3324125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574566" y="7867229"/>
            <a:ext cx="5657095" cy="3055553"/>
            <a:chOff x="3574566" y="7867229"/>
            <a:chExt cx="5657095" cy="305555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921670" y="7867229"/>
              <a:ext cx="4962888" cy="2640799"/>
              <a:chOff x="2661413" y="6151189"/>
              <a:chExt cx="4962888" cy="26407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661413" y="6151189"/>
                <a:ext cx="4962888" cy="264079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4566" y="7949458"/>
              <a:ext cx="5657095" cy="297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3</cp:revision>
  <dcterms:created xsi:type="dcterms:W3CDTF">2023-01-19T15:57:40Z</dcterms:created>
  <dcterms:modified xsi:type="dcterms:W3CDTF">2023-01-19T07:34:22Z</dcterms:modified>
</cp:coreProperties>
</file>