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3CA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04762" y="837632"/>
            <a:ext cx="4153342" cy="1229937"/>
            <a:chOff x="8104762" y="837632"/>
            <a:chExt cx="4153342" cy="12299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4762" y="837632"/>
              <a:ext cx="4153342" cy="12299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049064" y="2671723"/>
            <a:ext cx="4153342" cy="1229937"/>
            <a:chOff x="-1049064" y="2671723"/>
            <a:chExt cx="4153342" cy="12299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49064" y="2671723"/>
              <a:ext cx="4153342" cy="12299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68212" y="2841538"/>
            <a:ext cx="4369006" cy="1223322"/>
            <a:chOff x="6968212" y="2841538"/>
            <a:chExt cx="4369006" cy="1223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8212" y="2841538"/>
              <a:ext cx="4369006" cy="12233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493777" y="745847"/>
            <a:ext cx="5042768" cy="896453"/>
            <a:chOff x="-1493777" y="745847"/>
            <a:chExt cx="5042768" cy="8964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493777" y="745847"/>
              <a:ext cx="5042768" cy="8964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72051" y="1632639"/>
            <a:ext cx="6741612" cy="1552248"/>
            <a:chOff x="1772051" y="1632639"/>
            <a:chExt cx="6741612" cy="15522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2051" y="1632639"/>
              <a:ext cx="6741612" cy="15522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85143" y="7177128"/>
            <a:ext cx="10556272" cy="3114169"/>
            <a:chOff x="-185143" y="7177128"/>
            <a:chExt cx="10556272" cy="311416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85143" y="7177128"/>
              <a:ext cx="10556272" cy="31141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492481" y="3453199"/>
            <a:ext cx="5300752" cy="5300752"/>
            <a:chOff x="2492481" y="3453199"/>
            <a:chExt cx="5300752" cy="530075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2481" y="3453199"/>
              <a:ext cx="5300752" cy="530075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7686" y="353025"/>
            <a:ext cx="6764454" cy="176525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38921" y="1221054"/>
            <a:ext cx="7774206" cy="291166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291326" y="781725"/>
            <a:ext cx="574231" cy="592235"/>
            <a:chOff x="2291326" y="781725"/>
            <a:chExt cx="574231" cy="59223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91326" y="781725"/>
              <a:ext cx="574231" cy="5922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420158" y="781725"/>
            <a:ext cx="574231" cy="592235"/>
            <a:chOff x="7420158" y="781725"/>
            <a:chExt cx="574231" cy="59223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20158" y="781725"/>
              <a:ext cx="574231" cy="59223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39470" y="8678775"/>
            <a:ext cx="6887062" cy="172576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06179" y="4345867"/>
            <a:ext cx="689055" cy="702520"/>
            <a:chOff x="1406179" y="4345867"/>
            <a:chExt cx="689055" cy="70252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6179" y="4345867"/>
              <a:ext cx="689055" cy="70252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036425" y="6103575"/>
            <a:ext cx="689055" cy="702520"/>
            <a:chOff x="8036425" y="6103575"/>
            <a:chExt cx="689055" cy="70252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36425" y="6103575"/>
              <a:ext cx="689055" cy="70252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286810" y="4801536"/>
            <a:ext cx="493702" cy="493702"/>
            <a:chOff x="8286810" y="4801536"/>
            <a:chExt cx="493702" cy="49370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86810" y="4801536"/>
              <a:ext cx="493702" cy="49370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781955" y="9014498"/>
            <a:ext cx="412103" cy="721117"/>
            <a:chOff x="7781955" y="9014498"/>
            <a:chExt cx="412103" cy="72111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12151" y="8702041"/>
              <a:ext cx="824206" cy="1442234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81955" y="9014498"/>
              <a:ext cx="412103" cy="72111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670175" y="5295238"/>
            <a:ext cx="888549" cy="888549"/>
            <a:chOff x="8670175" y="5295238"/>
            <a:chExt cx="888549" cy="88854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70175" y="5295238"/>
              <a:ext cx="888549" cy="88854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110072" y="9014498"/>
            <a:ext cx="412103" cy="721117"/>
            <a:chOff x="2110072" y="9014498"/>
            <a:chExt cx="412103" cy="72111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40268" y="8702041"/>
              <a:ext cx="824206" cy="1442234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110072" y="9014498"/>
              <a:ext cx="412103" cy="72111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91902" y="5566287"/>
            <a:ext cx="888549" cy="888549"/>
            <a:chOff x="791902" y="5566287"/>
            <a:chExt cx="888549" cy="88854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1902" y="5566287"/>
              <a:ext cx="888549" cy="88854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53833" y="6312393"/>
            <a:ext cx="493702" cy="493702"/>
            <a:chOff x="1553833" y="6312393"/>
            <a:chExt cx="493702" cy="49370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53833" y="6312393"/>
              <a:ext cx="493702" cy="4937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2023-01-19T11:25:53Z</dcterms:created>
  <dcterms:modified xsi:type="dcterms:W3CDTF">2023-01-19T11:25:53Z</dcterms:modified>
</cp:coreProperties>
</file>