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6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6749" y="461084"/>
            <a:ext cx="2731034" cy="2731034"/>
            <a:chOff x="416749" y="461084"/>
            <a:chExt cx="2731034" cy="27310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749" y="461084"/>
              <a:ext cx="2731034" cy="27310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7291" y="689310"/>
            <a:ext cx="2719224" cy="1704779"/>
            <a:chOff x="3347291" y="689310"/>
            <a:chExt cx="2719224" cy="170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91" y="689310"/>
              <a:ext cx="2719224" cy="170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858" y="5674876"/>
            <a:ext cx="3990442" cy="1445505"/>
            <a:chOff x="695858" y="5674877"/>
            <a:chExt cx="4903850" cy="15865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5858" y="5674877"/>
              <a:ext cx="4903850" cy="1586540"/>
              <a:chOff x="695858" y="5674877"/>
              <a:chExt cx="4903850" cy="15865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5858" y="5674877"/>
                <a:ext cx="4903850" cy="158654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812" y="5802603"/>
              <a:ext cx="3414092" cy="12282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56" y="7720335"/>
            <a:ext cx="4939560" cy="1598093"/>
            <a:chOff x="674856" y="7720335"/>
            <a:chExt cx="4939560" cy="15980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74856" y="7720335"/>
              <a:ext cx="4939560" cy="1598093"/>
              <a:chOff x="674856" y="7720335"/>
              <a:chExt cx="4939560" cy="15980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856" y="7720335"/>
                <a:ext cx="4939560" cy="159809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596" y="7902431"/>
              <a:ext cx="3495262" cy="11425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09869" y="6127808"/>
            <a:ext cx="3894251" cy="1177943"/>
            <a:chOff x="5909869" y="6127808"/>
            <a:chExt cx="3894251" cy="11779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51397" y="6137424"/>
              <a:ext cx="3611196" cy="1168328"/>
              <a:chOff x="6051397" y="6137424"/>
              <a:chExt cx="3611196" cy="11683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51397" y="6137424"/>
                <a:ext cx="3611196" cy="116832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7971" y="6005910"/>
              <a:ext cx="3372211" cy="12784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36814" y="2789354"/>
            <a:ext cx="4375087" cy="1415469"/>
            <a:chOff x="4436814" y="2789354"/>
            <a:chExt cx="4375087" cy="141546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436814" y="2789354"/>
              <a:ext cx="4375087" cy="1415469"/>
              <a:chOff x="4436814" y="2789354"/>
              <a:chExt cx="4375087" cy="141546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36814" y="2789354"/>
                <a:ext cx="4375087" cy="141546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2921" y="2739296"/>
              <a:ext cx="2810767" cy="13777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12677" y="7908761"/>
            <a:ext cx="4288635" cy="1387500"/>
            <a:chOff x="5712677" y="7908761"/>
            <a:chExt cx="4288635" cy="13875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712677" y="7908761"/>
              <a:ext cx="4288635" cy="1387500"/>
              <a:chOff x="5712677" y="7908761"/>
              <a:chExt cx="4288635" cy="13875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12677" y="7908761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060" y="7871956"/>
              <a:ext cx="3914229" cy="13391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14149" y="4519336"/>
            <a:ext cx="3854495" cy="1247043"/>
            <a:chOff x="6214149" y="4519336"/>
            <a:chExt cx="3854495" cy="124704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214149" y="4519336"/>
              <a:ext cx="3854495" cy="1247043"/>
              <a:chOff x="6214149" y="4519336"/>
              <a:chExt cx="3854495" cy="12470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214149" y="4519336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8455" y="4489103"/>
              <a:ext cx="3227840" cy="12234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8424" y="4204823"/>
            <a:ext cx="3854495" cy="1247043"/>
            <a:chOff x="638424" y="4204823"/>
            <a:chExt cx="3854495" cy="124704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38424" y="4204823"/>
              <a:ext cx="3854495" cy="1247043"/>
              <a:chOff x="638424" y="4204823"/>
              <a:chExt cx="3854495" cy="124704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8424" y="4204823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2855" y="4123787"/>
              <a:ext cx="2474545" cy="1266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</cp:revision>
  <dcterms:created xsi:type="dcterms:W3CDTF">2023-01-19T12:13:00Z</dcterms:created>
  <dcterms:modified xsi:type="dcterms:W3CDTF">2023-01-19T07:34:32Z</dcterms:modified>
</cp:coreProperties>
</file>