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287000" cy="10287000" type="screen4x3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4" Type="http://schemas.openxmlformats.org/officeDocument/2006/relationships/image" Target="../media/image56.png"/><Relationship Id="rId15" Type="http://schemas.openxmlformats.org/officeDocument/2006/relationships/image" Target="../media/image57.png"/><Relationship Id="rId16" Type="http://schemas.openxmlformats.org/officeDocument/2006/relationships/image" Target="../media/image5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6558" y="400000"/>
            <a:ext cx="2652363" cy="3130528"/>
            <a:chOff x="566558" y="400000"/>
            <a:chExt cx="2652363" cy="313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558" y="400000"/>
              <a:ext cx="2652363" cy="31305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71265" y="727169"/>
            <a:ext cx="1943184" cy="3085714"/>
            <a:chOff x="4171265" y="727169"/>
            <a:chExt cx="1943184" cy="30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1265" y="727169"/>
              <a:ext cx="1943184" cy="30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66830" y="1247686"/>
            <a:ext cx="2687724" cy="2349442"/>
            <a:chOff x="7066830" y="1247686"/>
            <a:chExt cx="2687724" cy="23494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66830" y="1247686"/>
              <a:ext cx="2687724" cy="23494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7511" y="3812883"/>
            <a:ext cx="2159105" cy="3085714"/>
            <a:chOff x="547511" y="3812883"/>
            <a:chExt cx="2159105" cy="3085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7511" y="3812883"/>
              <a:ext cx="2159105" cy="308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447764" y="4170526"/>
            <a:ext cx="2666685" cy="2370429"/>
            <a:chOff x="3447764" y="4170526"/>
            <a:chExt cx="2666685" cy="2370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7764" y="4170526"/>
              <a:ext cx="2666685" cy="2370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085878" y="4025929"/>
            <a:ext cx="3034877" cy="2697717"/>
            <a:chOff x="7085878" y="4025929"/>
            <a:chExt cx="3034877" cy="269771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85878" y="4025929"/>
              <a:ext cx="3034877" cy="26977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92740" y="6917645"/>
            <a:ext cx="2432615" cy="2686246"/>
            <a:chOff x="1892740" y="6917645"/>
            <a:chExt cx="2432615" cy="268624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2740" y="6917645"/>
              <a:ext cx="2432615" cy="26862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809687" y="6723646"/>
            <a:ext cx="3085714" cy="2354934"/>
            <a:chOff x="5809687" y="6723646"/>
            <a:chExt cx="3085714" cy="235493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09687" y="6723646"/>
              <a:ext cx="3085714" cy="23549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0476" y="609524"/>
            <a:ext cx="2638095" cy="2638095"/>
            <a:chOff x="990476" y="609524"/>
            <a:chExt cx="2638095" cy="2638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476" y="609524"/>
              <a:ext cx="2638095" cy="2638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14286" y="1204762"/>
            <a:ext cx="3085714" cy="2389296"/>
            <a:chOff x="4614286" y="1204762"/>
            <a:chExt cx="3085714" cy="23892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4286" y="1204762"/>
              <a:ext cx="3085714" cy="23892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4322" y="3636579"/>
            <a:ext cx="3348499" cy="3012557"/>
            <a:chOff x="654322" y="3636579"/>
            <a:chExt cx="3348499" cy="30125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322" y="3636579"/>
              <a:ext cx="3348499" cy="30125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32285" y="3247619"/>
            <a:ext cx="2372477" cy="2990171"/>
            <a:chOff x="4432285" y="3247619"/>
            <a:chExt cx="2372477" cy="29901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2285" y="3247619"/>
              <a:ext cx="2372477" cy="29901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09524" y="2879786"/>
            <a:ext cx="2375142" cy="2263071"/>
            <a:chOff x="7509524" y="2879786"/>
            <a:chExt cx="2375142" cy="22630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09524" y="2879786"/>
              <a:ext cx="2375142" cy="22630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85714" y="6237790"/>
            <a:ext cx="3100310" cy="3644941"/>
            <a:chOff x="1585714" y="6237790"/>
            <a:chExt cx="3100310" cy="364494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5714" y="6237790"/>
              <a:ext cx="3100310" cy="364494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938095" y="5352381"/>
            <a:ext cx="2628881" cy="2007634"/>
            <a:chOff x="6938095" y="5352381"/>
            <a:chExt cx="2628881" cy="200763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38095" y="5352381"/>
              <a:ext cx="2628881" cy="200763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203927" y="6805146"/>
            <a:ext cx="2305597" cy="2510230"/>
            <a:chOff x="5203927" y="6805146"/>
            <a:chExt cx="2305597" cy="251023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01618" y="5700521"/>
              <a:ext cx="4611194" cy="5020459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03927" y="6805146"/>
              <a:ext cx="2305597" cy="251023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780408" y="-19048"/>
            <a:ext cx="2104258" cy="3085714"/>
            <a:chOff x="7780408" y="-19048"/>
            <a:chExt cx="2104258" cy="308571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80408" y="-19048"/>
              <a:ext cx="2104258" cy="30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57143" y="3242751"/>
            <a:ext cx="6171429" cy="3800212"/>
            <a:chOff x="2057143" y="3242751"/>
            <a:chExt cx="6171429" cy="38002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7143" y="3242751"/>
              <a:ext cx="6171429" cy="38002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90476" y="355151"/>
            <a:ext cx="6171429" cy="3946629"/>
            <a:chOff x="2990476" y="355151"/>
            <a:chExt cx="6171429" cy="39466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0476" y="355151"/>
              <a:ext cx="6171429" cy="39466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43290" y="1276190"/>
            <a:ext cx="1367955" cy="2315000"/>
            <a:chOff x="1243290" y="1276190"/>
            <a:chExt cx="1367955" cy="2315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290" y="1276190"/>
              <a:ext cx="1367955" cy="2315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74021" y="5332341"/>
            <a:ext cx="3929788" cy="3929788"/>
            <a:chOff x="1674021" y="5332341"/>
            <a:chExt cx="3929788" cy="39297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4021" y="5332341"/>
              <a:ext cx="3929788" cy="39297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46527" y="5565898"/>
            <a:ext cx="3462673" cy="3462673"/>
            <a:chOff x="-246527" y="5565898"/>
            <a:chExt cx="3462673" cy="34626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46527" y="5565898"/>
              <a:ext cx="3462673" cy="34626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48836" y="0"/>
            <a:ext cx="4003281" cy="4003281"/>
            <a:chOff x="6348836" y="0"/>
            <a:chExt cx="4003281" cy="40032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8836" y="0"/>
              <a:ext cx="4003281" cy="40032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0000" y="3165714"/>
            <a:ext cx="2182857" cy="2182857"/>
            <a:chOff x="800000" y="3165714"/>
            <a:chExt cx="2182857" cy="2182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000" y="3165714"/>
              <a:ext cx="2182857" cy="21828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216146" y="693944"/>
            <a:ext cx="2387663" cy="2688303"/>
            <a:chOff x="3216146" y="693944"/>
            <a:chExt cx="2387663" cy="268830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16146" y="693944"/>
              <a:ext cx="2387663" cy="268830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638915" y="4007685"/>
            <a:ext cx="3085714" cy="1324656"/>
            <a:chOff x="3638915" y="4007685"/>
            <a:chExt cx="3085714" cy="132465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8915" y="4007685"/>
              <a:ext cx="3085714" cy="13246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059041" y="4257143"/>
            <a:ext cx="2340959" cy="2342750"/>
            <a:chOff x="8059041" y="4257143"/>
            <a:chExt cx="2340959" cy="234275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59041" y="4257143"/>
              <a:ext cx="2340959" cy="234275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670476" y="6599893"/>
            <a:ext cx="2116644" cy="2116644"/>
            <a:chOff x="8670476" y="6599893"/>
            <a:chExt cx="2116644" cy="211664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70476" y="6599893"/>
              <a:ext cx="2116644" cy="211664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142857" y="8331429"/>
            <a:ext cx="2649978" cy="2649978"/>
            <a:chOff x="5142857" y="8331429"/>
            <a:chExt cx="2649978" cy="264997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42857" y="8331429"/>
              <a:ext cx="2649978" cy="264997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982857" y="8929524"/>
            <a:ext cx="2044264" cy="2044264"/>
            <a:chOff x="2982857" y="8929524"/>
            <a:chExt cx="2044264" cy="204426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82857" y="8929524"/>
              <a:ext cx="2044264" cy="204426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36878" y="7611429"/>
            <a:ext cx="2674286" cy="2674286"/>
            <a:chOff x="336878" y="7611429"/>
            <a:chExt cx="2674286" cy="267428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6878" y="7611429"/>
              <a:ext cx="2674286" cy="267428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715744" y="7742212"/>
            <a:ext cx="1909465" cy="2229862"/>
            <a:chOff x="7715744" y="7742212"/>
            <a:chExt cx="1909465" cy="222986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15744" y="7742212"/>
              <a:ext cx="1909465" cy="22298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4469" y="-466213"/>
            <a:ext cx="3718152" cy="3383131"/>
            <a:chOff x="-474469" y="-466213"/>
            <a:chExt cx="3718152" cy="33831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4469" y="-466213"/>
              <a:ext cx="3718152" cy="33831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67952" y="409978"/>
            <a:ext cx="2906279" cy="4362145"/>
            <a:chOff x="3067952" y="409978"/>
            <a:chExt cx="2906279" cy="43621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7952" y="409978"/>
              <a:ext cx="2906279" cy="43621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50476" y="962359"/>
            <a:ext cx="2020206" cy="2693607"/>
            <a:chOff x="6150476" y="962359"/>
            <a:chExt cx="2020206" cy="26936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0476" y="962359"/>
              <a:ext cx="2020206" cy="26936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3655966"/>
            <a:ext cx="3384819" cy="3384819"/>
            <a:chOff x="0" y="3655966"/>
            <a:chExt cx="3384819" cy="33848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655966"/>
              <a:ext cx="3384819" cy="33848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049498" y="962359"/>
            <a:ext cx="1179074" cy="2355200"/>
            <a:chOff x="9049498" y="962359"/>
            <a:chExt cx="1179074" cy="23552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49498" y="962359"/>
              <a:ext cx="1179074" cy="23552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243683" y="4791170"/>
            <a:ext cx="3085714" cy="2611045"/>
            <a:chOff x="3243683" y="4791170"/>
            <a:chExt cx="3085714" cy="26110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43683" y="4791170"/>
              <a:ext cx="3085714" cy="26110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23063" y="3805519"/>
            <a:ext cx="3085714" cy="3085714"/>
            <a:chOff x="6723063" y="3805519"/>
            <a:chExt cx="3085714" cy="30857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23063" y="3805519"/>
              <a:ext cx="3085714" cy="308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55422" y="7040785"/>
            <a:ext cx="2729397" cy="2729397"/>
            <a:chOff x="655422" y="7040785"/>
            <a:chExt cx="2729397" cy="272939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5422" y="7040785"/>
              <a:ext cx="2729397" cy="272939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243683" y="7402215"/>
            <a:ext cx="3019048" cy="3019048"/>
            <a:chOff x="3243683" y="7402215"/>
            <a:chExt cx="3019048" cy="301904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43683" y="7402215"/>
              <a:ext cx="3019048" cy="301904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575444" y="6664120"/>
            <a:ext cx="2961905" cy="2961905"/>
            <a:chOff x="6575444" y="6664120"/>
            <a:chExt cx="2961905" cy="296190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75444" y="6664120"/>
              <a:ext cx="2961905" cy="29619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14286" y="2133333"/>
            <a:ext cx="3028571" cy="3028571"/>
            <a:chOff x="4714286" y="2133333"/>
            <a:chExt cx="3028571" cy="30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4286" y="2133333"/>
              <a:ext cx="3028571" cy="30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40000" y="6626667"/>
            <a:ext cx="3188571" cy="3188571"/>
            <a:chOff x="4240000" y="6626667"/>
            <a:chExt cx="3188571" cy="318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0000" y="6626667"/>
              <a:ext cx="3188571" cy="318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6190" y="6987674"/>
            <a:ext cx="3394286" cy="3394286"/>
            <a:chOff x="436190" y="6987674"/>
            <a:chExt cx="3394286" cy="339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190" y="6987674"/>
              <a:ext cx="3394286" cy="339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14286" y="7560000"/>
            <a:ext cx="2777143" cy="2777143"/>
            <a:chOff x="7314286" y="7560000"/>
            <a:chExt cx="2777143" cy="2777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4286" y="7560000"/>
              <a:ext cx="2777143" cy="277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68571" y="2468571"/>
            <a:ext cx="1771429" cy="1771429"/>
            <a:chOff x="2468571" y="2468571"/>
            <a:chExt cx="1771429" cy="17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8571" y="2468571"/>
              <a:ext cx="1771429" cy="17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28571" y="5245714"/>
            <a:ext cx="2314286" cy="2314286"/>
            <a:chOff x="8228571" y="5245714"/>
            <a:chExt cx="2314286" cy="23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28571" y="5245714"/>
              <a:ext cx="2314286" cy="23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228571" y="3344762"/>
            <a:ext cx="1862857" cy="1862857"/>
            <a:chOff x="8228571" y="3344762"/>
            <a:chExt cx="1862857" cy="186285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28571" y="3344762"/>
              <a:ext cx="1862857" cy="18628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44934" y="4326612"/>
            <a:ext cx="3035846" cy="2661062"/>
            <a:chOff x="744934" y="4326612"/>
            <a:chExt cx="3035846" cy="266106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4934" y="4326612"/>
              <a:ext cx="3035846" cy="266106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24476" y="2038095"/>
            <a:ext cx="1844096" cy="1840400"/>
            <a:chOff x="624476" y="2038095"/>
            <a:chExt cx="1844096" cy="184040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4476" y="2038095"/>
              <a:ext cx="1844096" cy="184040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518095" y="466281"/>
            <a:ext cx="1523761" cy="2208005"/>
            <a:chOff x="8518095" y="466281"/>
            <a:chExt cx="1523761" cy="220800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18095" y="466281"/>
              <a:ext cx="1523761" cy="220800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468571" y="194286"/>
            <a:ext cx="1760000" cy="1760000"/>
            <a:chOff x="4468571" y="194286"/>
            <a:chExt cx="1760000" cy="176000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68571" y="194286"/>
              <a:ext cx="1760000" cy="176000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674286" y="194286"/>
            <a:ext cx="1862857" cy="1862857"/>
            <a:chOff x="2674286" y="194286"/>
            <a:chExt cx="1862857" cy="186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74286" y="194286"/>
              <a:ext cx="1862857" cy="186285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91380" y="182809"/>
            <a:ext cx="1874334" cy="1874334"/>
            <a:chOff x="491380" y="182809"/>
            <a:chExt cx="1874334" cy="187433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80" y="182809"/>
              <a:ext cx="1874334" cy="187433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494286" y="5104762"/>
            <a:ext cx="1297143" cy="1297143"/>
            <a:chOff x="4494286" y="5104762"/>
            <a:chExt cx="1297143" cy="129714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94286" y="5104762"/>
              <a:ext cx="1297143" cy="129714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228571" y="4804817"/>
            <a:ext cx="2182857" cy="2182857"/>
            <a:chOff x="6228571" y="4804817"/>
            <a:chExt cx="2182857" cy="218285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28571" y="4804817"/>
              <a:ext cx="2182857" cy="2182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0476" y="643494"/>
            <a:ext cx="3085714" cy="2804125"/>
            <a:chOff x="190476" y="643494"/>
            <a:chExt cx="3085714" cy="28041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476" y="643494"/>
              <a:ext cx="3085714" cy="280412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28904" y="643494"/>
            <a:ext cx="2761239" cy="30373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12435" y="4195681"/>
            <a:ext cx="3013225" cy="2656258"/>
            <a:chOff x="1312435" y="4195681"/>
            <a:chExt cx="3013225" cy="26562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2435" y="4195681"/>
              <a:ext cx="3013225" cy="26562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42857" y="4567430"/>
            <a:ext cx="3352381" cy="2284508"/>
            <a:chOff x="5142857" y="4567430"/>
            <a:chExt cx="3352381" cy="22845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2857" y="4567430"/>
              <a:ext cx="3352381" cy="22845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2996" y="7748800"/>
            <a:ext cx="3285908" cy="3032608"/>
            <a:chOff x="742996" y="7748800"/>
            <a:chExt cx="3285908" cy="303260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2996" y="7748800"/>
              <a:ext cx="3285908" cy="303260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66667" y="1312285"/>
            <a:ext cx="1008948" cy="1466543"/>
            <a:chOff x="8666667" y="1312285"/>
            <a:chExt cx="1008948" cy="14665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66667" y="1312285"/>
              <a:ext cx="1008948" cy="14665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50429" y="6445639"/>
            <a:ext cx="1939714" cy="2819465"/>
            <a:chOff x="4850429" y="6445639"/>
            <a:chExt cx="1939714" cy="28194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50429" y="6445639"/>
              <a:ext cx="1939714" cy="28194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146088" y="7193672"/>
            <a:ext cx="3142857" cy="2076190"/>
            <a:chOff x="7146088" y="7193672"/>
            <a:chExt cx="3142857" cy="207619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146088" y="7193672"/>
              <a:ext cx="3139627" cy="2071432"/>
              <a:chOff x="7146088" y="7193672"/>
              <a:chExt cx="3139627" cy="2071432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146088" y="7193672"/>
                <a:ext cx="3139627" cy="2071432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03407" y="7525363"/>
              <a:ext cx="2397182" cy="9196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2023-01-19T12:05:31Z</dcterms:created>
  <dcterms:modified xsi:type="dcterms:W3CDTF">2023-01-19T12:05:31Z</dcterms:modified>
</cp:coreProperties>
</file>