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691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4D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8" y="7787823"/>
            <a:ext cx="18285714" cy="6023848"/>
            <a:chOff x="-19048" y="7787823"/>
            <a:chExt cx="18285714" cy="602384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19048" y="8389780"/>
              <a:ext cx="18285714" cy="5421891"/>
              <a:chOff x="-19048" y="8389780"/>
              <a:chExt cx="18285714" cy="542189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9048" y="8389780"/>
                <a:ext cx="18285714" cy="542189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9048" y="7787823"/>
              <a:ext cx="18285714" cy="1092304"/>
              <a:chOff x="-19048" y="7787823"/>
              <a:chExt cx="18285714" cy="109230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9048" y="7787823"/>
                <a:ext cx="18285714" cy="109230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3066973" y="1265261"/>
            <a:ext cx="2768489" cy="1350516"/>
            <a:chOff x="3066973" y="1265261"/>
            <a:chExt cx="2768489" cy="13505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6973" y="1265261"/>
              <a:ext cx="2768489" cy="13505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2746226"/>
            <a:ext cx="3633299" cy="1772385"/>
            <a:chOff x="9142857" y="2746226"/>
            <a:chExt cx="3633299" cy="177238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2746226"/>
              <a:ext cx="3633299" cy="17723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554661" y="2115694"/>
            <a:ext cx="404846" cy="404846"/>
            <a:chOff x="10554661" y="2115694"/>
            <a:chExt cx="404846" cy="40484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54661" y="2115694"/>
              <a:ext cx="404846" cy="4048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1061" y="2115694"/>
            <a:ext cx="404846" cy="404846"/>
            <a:chOff x="5611061" y="2115694"/>
            <a:chExt cx="404846" cy="40484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1061" y="2115694"/>
              <a:ext cx="404846" cy="40484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446" y="1525628"/>
            <a:ext cx="8256838" cy="447647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370272" y="8508807"/>
            <a:ext cx="3291269" cy="1064822"/>
            <a:chOff x="4370272" y="8508807"/>
            <a:chExt cx="3291269" cy="106482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4370272" y="8508807"/>
              <a:ext cx="3291269" cy="1064822"/>
              <a:chOff x="4370272" y="8508807"/>
              <a:chExt cx="3291269" cy="1064822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370272" y="8508807"/>
                <a:ext cx="3291269" cy="1064822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93667" y="8528005"/>
              <a:ext cx="2468764" cy="93969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883001" y="8549727"/>
            <a:ext cx="3173316" cy="1026661"/>
            <a:chOff x="7883001" y="8549727"/>
            <a:chExt cx="3173316" cy="1026661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883001" y="8549727"/>
              <a:ext cx="3173316" cy="1026661"/>
              <a:chOff x="7883001" y="8549727"/>
              <a:chExt cx="3173316" cy="1026661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883001" y="8549727"/>
                <a:ext cx="3173316" cy="1026661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99563" y="8522494"/>
              <a:ext cx="2897849" cy="98351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611061" y="3646651"/>
            <a:ext cx="6219916" cy="3529933"/>
            <a:chOff x="4424977" y="3849593"/>
            <a:chExt cx="6219916" cy="3529933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5446978" y="4585219"/>
              <a:ext cx="546951" cy="557639"/>
              <a:chOff x="5446978" y="4585219"/>
              <a:chExt cx="546951" cy="557639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446978" y="4585219"/>
                <a:ext cx="546951" cy="557639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4424977" y="5142857"/>
              <a:ext cx="1022001" cy="1022001"/>
              <a:chOff x="4424977" y="5142857"/>
              <a:chExt cx="1022001" cy="102200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424977" y="5142857"/>
                <a:ext cx="1022001" cy="1022001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4953276" y="6385144"/>
              <a:ext cx="493702" cy="493702"/>
              <a:chOff x="4953276" y="6385144"/>
              <a:chExt cx="493702" cy="493702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953276" y="6385144"/>
                <a:ext cx="493702" cy="493702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6634374" y="3849593"/>
              <a:ext cx="1783993" cy="1585800"/>
              <a:chOff x="6634374" y="3849593"/>
              <a:chExt cx="1783993" cy="1585800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634374" y="3849593"/>
                <a:ext cx="1783993" cy="1585800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5611061" y="5390761"/>
              <a:ext cx="1305333" cy="1988766"/>
              <a:chOff x="5611061" y="5390761"/>
              <a:chExt cx="1305333" cy="1988766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611061" y="5390761"/>
                <a:ext cx="1305333" cy="1988766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7883001" y="5566853"/>
              <a:ext cx="1841121" cy="1636581"/>
              <a:chOff x="7883001" y="5566853"/>
              <a:chExt cx="1841121" cy="1636581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883001" y="5566853"/>
                <a:ext cx="1841121" cy="1636581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9931852" y="6164858"/>
              <a:ext cx="689055" cy="702520"/>
              <a:chOff x="9931852" y="6164858"/>
              <a:chExt cx="689055" cy="702520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9931852" y="6164858"/>
                <a:ext cx="689055" cy="702520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0149655" y="5407007"/>
              <a:ext cx="493702" cy="493702"/>
              <a:chOff x="10149655" y="5407007"/>
              <a:chExt cx="493702" cy="493702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0149655" y="5407007"/>
                <a:ext cx="493702" cy="493702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9025385" y="4562567"/>
              <a:ext cx="888549" cy="888549"/>
              <a:chOff x="9025385" y="4562567"/>
              <a:chExt cx="888549" cy="888549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9025385" y="4562567"/>
                <a:ext cx="888549" cy="8885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multicampus</cp:lastModifiedBy>
  <cp:revision>3</cp:revision>
  <dcterms:created xsi:type="dcterms:W3CDTF">2023-01-19T15:10:35Z</dcterms:created>
  <dcterms:modified xsi:type="dcterms:W3CDTF">2023-01-19T07:34:39Z</dcterms:modified>
</cp:coreProperties>
</file>