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1954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9" Type="http://schemas.openxmlformats.org/officeDocument/2006/relationships/image" Target="../media/image60.png"/><Relationship Id="rId21" Type="http://schemas.openxmlformats.org/officeDocument/2006/relationships/image" Target="../media/image42.png"/><Relationship Id="rId34" Type="http://schemas.openxmlformats.org/officeDocument/2006/relationships/image" Target="../media/image5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41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32" Type="http://schemas.openxmlformats.org/officeDocument/2006/relationships/image" Target="../media/image53.png"/><Relationship Id="rId37" Type="http://schemas.openxmlformats.org/officeDocument/2006/relationships/image" Target="../media/image58.png"/><Relationship Id="rId40" Type="http://schemas.openxmlformats.org/officeDocument/2006/relationships/image" Target="../media/image61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36" Type="http://schemas.openxmlformats.org/officeDocument/2006/relationships/image" Target="../media/image57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35" Type="http://schemas.openxmlformats.org/officeDocument/2006/relationships/image" Target="../media/image56.png"/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33" Type="http://schemas.openxmlformats.org/officeDocument/2006/relationships/image" Target="../media/image54.png"/><Relationship Id="rId38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4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image" Target="../media/image63.png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0.png"/><Relationship Id="rId5" Type="http://schemas.openxmlformats.org/officeDocument/2006/relationships/image" Target="../media/image24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4" Type="http://schemas.openxmlformats.org/officeDocument/2006/relationships/image" Target="../media/image65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26" Type="http://schemas.openxmlformats.org/officeDocument/2006/relationships/image" Target="../media/image100.png"/><Relationship Id="rId3" Type="http://schemas.openxmlformats.org/officeDocument/2006/relationships/image" Target="../media/image80.png"/><Relationship Id="rId21" Type="http://schemas.openxmlformats.org/officeDocument/2006/relationships/image" Target="../media/image95.png"/><Relationship Id="rId7" Type="http://schemas.openxmlformats.org/officeDocument/2006/relationships/image" Target="../media/image78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5" Type="http://schemas.openxmlformats.org/officeDocument/2006/relationships/image" Target="../media/image99.png"/><Relationship Id="rId2" Type="http://schemas.openxmlformats.org/officeDocument/2006/relationships/image" Target="../media/image79.png"/><Relationship Id="rId16" Type="http://schemas.openxmlformats.org/officeDocument/2006/relationships/image" Target="../media/image90.png"/><Relationship Id="rId20" Type="http://schemas.openxmlformats.org/officeDocument/2006/relationships/image" Target="../media/image94.png"/><Relationship Id="rId29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85.png"/><Relationship Id="rId24" Type="http://schemas.openxmlformats.org/officeDocument/2006/relationships/image" Target="../media/image98.png"/><Relationship Id="rId5" Type="http://schemas.openxmlformats.org/officeDocument/2006/relationships/image" Target="../media/image81.png"/><Relationship Id="rId15" Type="http://schemas.openxmlformats.org/officeDocument/2006/relationships/image" Target="../media/image89.png"/><Relationship Id="rId23" Type="http://schemas.openxmlformats.org/officeDocument/2006/relationships/image" Target="../media/image97.png"/><Relationship Id="rId28" Type="http://schemas.openxmlformats.org/officeDocument/2006/relationships/image" Target="../media/image102.png"/><Relationship Id="rId10" Type="http://schemas.openxmlformats.org/officeDocument/2006/relationships/image" Target="../media/image84.png"/><Relationship Id="rId19" Type="http://schemas.openxmlformats.org/officeDocument/2006/relationships/image" Target="../media/image93.png"/><Relationship Id="rId4" Type="http://schemas.openxmlformats.org/officeDocument/2006/relationships/image" Target="../media/image64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Relationship Id="rId22" Type="http://schemas.openxmlformats.org/officeDocument/2006/relationships/image" Target="../media/image96.png"/><Relationship Id="rId27" Type="http://schemas.openxmlformats.org/officeDocument/2006/relationships/image" Target="../media/image10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3" Type="http://schemas.openxmlformats.org/officeDocument/2006/relationships/image" Target="../media/image105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17" Type="http://schemas.openxmlformats.org/officeDocument/2006/relationships/image" Target="../media/image118.png"/><Relationship Id="rId2" Type="http://schemas.openxmlformats.org/officeDocument/2006/relationships/image" Target="../media/image104.png"/><Relationship Id="rId16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5" Type="http://schemas.openxmlformats.org/officeDocument/2006/relationships/image" Target="../media/image116.png"/><Relationship Id="rId10" Type="http://schemas.openxmlformats.org/officeDocument/2006/relationships/image" Target="../media/image111.png"/><Relationship Id="rId4" Type="http://schemas.openxmlformats.org/officeDocument/2006/relationships/image" Target="../media/image64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3" Type="http://schemas.openxmlformats.org/officeDocument/2006/relationships/image" Target="../media/image64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3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12" Type="http://schemas.openxmlformats.org/officeDocument/2006/relationships/image" Target="../media/image142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5" Type="http://schemas.openxmlformats.org/officeDocument/2006/relationships/image" Target="../media/image135.png"/><Relationship Id="rId10" Type="http://schemas.openxmlformats.org/officeDocument/2006/relationships/image" Target="../media/image140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Relationship Id="rId14" Type="http://schemas.openxmlformats.org/officeDocument/2006/relationships/image" Target="../media/image1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4D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446564"/>
            <a:ext cx="18285714" cy="4839151"/>
            <a:chOff x="0" y="5446564"/>
            <a:chExt cx="18285714" cy="483915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6220528"/>
              <a:ext cx="18285714" cy="4065186"/>
              <a:chOff x="0" y="6220528"/>
              <a:chExt cx="18285714" cy="406518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6220528"/>
                <a:ext cx="18285714" cy="406518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5446564"/>
              <a:ext cx="18285714" cy="1092304"/>
              <a:chOff x="0" y="5446564"/>
              <a:chExt cx="18285714" cy="109230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0" y="5446564"/>
                <a:ext cx="18285714" cy="1092304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058567" y="616508"/>
            <a:ext cx="3720521" cy="1814934"/>
            <a:chOff x="1058567" y="616508"/>
            <a:chExt cx="3720521" cy="181493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8567" y="616508"/>
              <a:ext cx="3720521" cy="18149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925990" y="8503209"/>
            <a:ext cx="4732416" cy="1245986"/>
            <a:chOff x="6925990" y="8503209"/>
            <a:chExt cx="4732416" cy="1245986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6925990" y="8503209"/>
              <a:ext cx="4433735" cy="884947"/>
              <a:chOff x="6925990" y="8503209"/>
              <a:chExt cx="4433735" cy="884947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750840" y="8095741"/>
                <a:ext cx="8867470" cy="1769895"/>
              </a:xfrm>
              <a:prstGeom prst="rect">
                <a:avLst/>
              </a:prstGeom>
            </p:spPr>
          </p:pic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925990" y="8503209"/>
                <a:ext cx="4433735" cy="88494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0972833" y="8800378"/>
              <a:ext cx="557149" cy="882153"/>
              <a:chOff x="10972833" y="8800378"/>
              <a:chExt cx="557149" cy="88215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140000">
                <a:off x="10771702" y="8384465"/>
                <a:ext cx="1114298" cy="1764306"/>
              </a:xfrm>
              <a:prstGeom prst="rect">
                <a:avLst/>
              </a:prstGeom>
            </p:spPr>
          </p:pic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140000">
                <a:off x="10972833" y="8800378"/>
                <a:ext cx="557149" cy="882153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93623" y="8408299"/>
              <a:ext cx="2945657" cy="112296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26956" y="9383713"/>
            <a:ext cx="14933333" cy="6792720"/>
            <a:chOff x="1676190" y="1331204"/>
            <a:chExt cx="14933333" cy="679272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5750449" y="-2031569"/>
              <a:ext cx="29866667" cy="13585441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76190" y="1331204"/>
              <a:ext cx="14933333" cy="679272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49217" y="1614634"/>
            <a:ext cx="8270091" cy="301283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073269" y="3526363"/>
            <a:ext cx="12139176" cy="2439863"/>
            <a:chOff x="3073269" y="3526363"/>
            <a:chExt cx="12139176" cy="243986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77414" y="2830508"/>
              <a:ext cx="7581923" cy="4743661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888018" y="2830508"/>
              <a:ext cx="9126770" cy="475508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917852" y="1595757"/>
            <a:ext cx="4035564" cy="1968617"/>
            <a:chOff x="13917852" y="1595757"/>
            <a:chExt cx="4035564" cy="196861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917852" y="1595757"/>
              <a:ext cx="4035564" cy="196861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141876" y="6261182"/>
            <a:ext cx="4001962" cy="1235894"/>
            <a:chOff x="7141876" y="6261182"/>
            <a:chExt cx="4001962" cy="1235894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9907944" y="6261182"/>
              <a:ext cx="1235894" cy="1235894"/>
              <a:chOff x="9907944" y="6261182"/>
              <a:chExt cx="1235894" cy="1235894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9907944" y="6261182"/>
                <a:ext cx="1235894" cy="123589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8511166" y="6281334"/>
              <a:ext cx="1086864" cy="1195591"/>
              <a:chOff x="8511166" y="6281334"/>
              <a:chExt cx="1086864" cy="1195591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511166" y="6281334"/>
                <a:ext cx="1086864" cy="1195591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7141876" y="6283793"/>
              <a:ext cx="1059377" cy="1190674"/>
              <a:chOff x="7141876" y="6283793"/>
              <a:chExt cx="1059377" cy="1190674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7141876" y="6283793"/>
                <a:ext cx="1059377" cy="1190674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3086326" y="6610050"/>
            <a:ext cx="3839663" cy="538160"/>
            <a:chOff x="3086326" y="6610050"/>
            <a:chExt cx="3839663" cy="53816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04549" y="6372901"/>
              <a:ext cx="7679327" cy="1076319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86326" y="6610050"/>
              <a:ext cx="3839663" cy="538160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048232" y="6686241"/>
            <a:ext cx="3517558" cy="466025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1406304" y="6307294"/>
            <a:ext cx="3234712" cy="605512"/>
            <a:chOff x="11406304" y="6307294"/>
            <a:chExt cx="3234712" cy="605512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831765" y="6040465"/>
              <a:ext cx="6469424" cy="1211025"/>
            </a:xfrm>
            <a:prstGeom prst="rect">
              <a:avLst/>
            </a:prstGeom>
          </p:spPr>
        </p:pic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406304" y="6307294"/>
              <a:ext cx="3234712" cy="605512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1703462" y="6414504"/>
            <a:ext cx="2666149" cy="466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64D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027829"/>
            <a:ext cx="18285714" cy="3257885"/>
            <a:chOff x="0" y="7027829"/>
            <a:chExt cx="18285714" cy="325788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7801794"/>
              <a:ext cx="18285714" cy="2483921"/>
              <a:chOff x="0" y="7801794"/>
              <a:chExt cx="18285714" cy="248392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801794"/>
                <a:ext cx="18285714" cy="248392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027829"/>
              <a:ext cx="18285714" cy="1092304"/>
              <a:chOff x="0" y="7027829"/>
              <a:chExt cx="18285714" cy="109230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0" y="7027829"/>
                <a:ext cx="18285714" cy="1092304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24800" y="1005166"/>
            <a:ext cx="3521591" cy="1717892"/>
            <a:chOff x="1624800" y="1005166"/>
            <a:chExt cx="3521591" cy="171789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4800" y="1005166"/>
              <a:ext cx="3521591" cy="171789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703367" y="1574414"/>
            <a:ext cx="3949243" cy="1926509"/>
            <a:chOff x="13703367" y="1574414"/>
            <a:chExt cx="3949243" cy="192650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3367" y="1574414"/>
              <a:ext cx="3949243" cy="19265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6946" y="4070389"/>
            <a:ext cx="3508927" cy="4301040"/>
            <a:chOff x="1106946" y="4070389"/>
            <a:chExt cx="3508927" cy="430104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106946" y="4256810"/>
              <a:ext cx="3096229" cy="4114619"/>
              <a:chOff x="1106946" y="4256810"/>
              <a:chExt cx="3096229" cy="411461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-404678" y="2230119"/>
                <a:ext cx="6192457" cy="8229237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06946" y="4256810"/>
                <a:ext cx="3096229" cy="411461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919604" y="4070389"/>
              <a:ext cx="1470913" cy="400040"/>
              <a:chOff x="1919604" y="4070389"/>
              <a:chExt cx="1470913" cy="400040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1919604" y="4070389"/>
                <a:ext cx="1470913" cy="400040"/>
                <a:chOff x="1919604" y="4070389"/>
                <a:chExt cx="1470913" cy="400040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203006" y="3886193"/>
                  <a:ext cx="2941825" cy="800080"/>
                </a:xfrm>
                <a:prstGeom prst="rect">
                  <a:avLst/>
                </a:prstGeom>
              </p:spPr>
            </p:pic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919604" y="4070389"/>
                  <a:ext cx="1470913" cy="400040"/>
                </a:xfrm>
                <a:prstGeom prst="rect">
                  <a:avLst/>
                </a:prstGeom>
              </p:spPr>
            </p:pic>
          </p:grpSp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007694" y="4064957"/>
                <a:ext cx="1121962" cy="427638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95113" y="7278620"/>
              <a:ext cx="2471938" cy="498405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2422561" y="5957101"/>
              <a:ext cx="445228" cy="1008512"/>
              <a:chOff x="2422561" y="5957101"/>
              <a:chExt cx="445228" cy="1008512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422561" y="5957101"/>
                <a:ext cx="445228" cy="1008512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875098" y="5260317"/>
              <a:ext cx="2740775" cy="227663"/>
              <a:chOff x="1875098" y="5260317"/>
              <a:chExt cx="2740775" cy="227663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875098" y="5260317"/>
                <a:ext cx="2740775" cy="227663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23455" y="4793127"/>
              <a:ext cx="1165825" cy="35941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387114" y="4070389"/>
            <a:ext cx="3229950" cy="4301040"/>
            <a:chOff x="4387114" y="4070389"/>
            <a:chExt cx="3229950" cy="4301040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4387114" y="4070389"/>
              <a:ext cx="3096229" cy="4301040"/>
              <a:chOff x="4387114" y="4070389"/>
              <a:chExt cx="3096229" cy="4301040"/>
            </a:xfrm>
          </p:grpSpPr>
          <p:grpSp>
            <p:nvGrpSpPr>
              <p:cNvPr id="1014" name="그룹 1014"/>
              <p:cNvGrpSpPr/>
              <p:nvPr/>
            </p:nvGrpSpPr>
            <p:grpSpPr>
              <a:xfrm>
                <a:off x="4387114" y="4256810"/>
                <a:ext cx="3096229" cy="4114619"/>
                <a:chOff x="4387114" y="4256810"/>
                <a:chExt cx="3096229" cy="4114619"/>
              </a:xfrm>
            </p:grpSpPr>
            <p:pic>
              <p:nvPicPr>
                <p:cNvPr id="40" name="Object 39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2875490" y="2230119"/>
                  <a:ext cx="6192457" cy="8229237"/>
                </a:xfrm>
                <a:prstGeom prst="rect">
                  <a:avLst/>
                </a:prstGeom>
              </p:spPr>
            </p:pic>
            <p:pic>
              <p:nvPicPr>
                <p:cNvPr id="41" name="Object 40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4387114" y="4256810"/>
                  <a:ext cx="3096229" cy="4114619"/>
                </a:xfrm>
                <a:prstGeom prst="rect">
                  <a:avLst/>
                </a:prstGeom>
              </p:spPr>
            </p:pic>
          </p:grpSp>
          <p:grpSp>
            <p:nvGrpSpPr>
              <p:cNvPr id="1015" name="그룹 1015"/>
              <p:cNvGrpSpPr/>
              <p:nvPr/>
            </p:nvGrpSpPr>
            <p:grpSpPr>
              <a:xfrm>
                <a:off x="5199773" y="4070389"/>
                <a:ext cx="1470913" cy="400040"/>
                <a:chOff x="5199773" y="4070389"/>
                <a:chExt cx="1470913" cy="400040"/>
              </a:xfrm>
            </p:grpSpPr>
            <p:grpSp>
              <p:nvGrpSpPr>
                <p:cNvPr id="1016" name="그룹 1016"/>
                <p:cNvGrpSpPr/>
                <p:nvPr/>
              </p:nvGrpSpPr>
              <p:grpSpPr>
                <a:xfrm>
                  <a:off x="5199773" y="4070389"/>
                  <a:ext cx="1470913" cy="400040"/>
                  <a:chOff x="5199773" y="4070389"/>
                  <a:chExt cx="1470913" cy="400040"/>
                </a:xfrm>
              </p:grpSpPr>
              <p:pic>
                <p:nvPicPr>
                  <p:cNvPr id="45" name="Object 44"/>
                  <p:cNvPicPr>
                    <a:picLocks noChangeAspect="1"/>
                  </p:cNvPicPr>
                  <p:nvPr/>
                </p:nvPicPr>
                <p:blipFill>
                  <a:blip r:embed="rId8" cstate="print"/>
                  <a:stretch>
                    <a:fillRect/>
                  </a:stretch>
                </p:blipFill>
                <p:spPr>
                  <a:xfrm>
                    <a:off x="4483175" y="3886193"/>
                    <a:ext cx="2941825" cy="800080"/>
                  </a:xfrm>
                  <a:prstGeom prst="rect">
                    <a:avLst/>
                  </a:prstGeom>
                </p:spPr>
              </p:pic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5199773" y="4070389"/>
                    <a:ext cx="1470913" cy="40004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8" name="Object 47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5287867" y="4064958"/>
                  <a:ext cx="1121962" cy="427638"/>
                </a:xfrm>
                <a:prstGeom prst="rect">
                  <a:avLst/>
                </a:prstGeom>
              </p:spPr>
            </p:pic>
          </p:grpSp>
        </p:grpSp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28590" y="7278620"/>
              <a:ext cx="2042795" cy="498405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5588258" y="6016257"/>
              <a:ext cx="714127" cy="890200"/>
              <a:chOff x="5588258" y="6016257"/>
              <a:chExt cx="714127" cy="890200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5588258" y="6016257"/>
                <a:ext cx="714127" cy="890200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5184823" y="5260317"/>
              <a:ext cx="2432242" cy="227663"/>
              <a:chOff x="5184823" y="5260317"/>
              <a:chExt cx="2432242" cy="227663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5184823" y="5260317"/>
                <a:ext cx="2432242" cy="227663"/>
              </a:xfrm>
              <a:prstGeom prst="rect">
                <a:avLst/>
              </a:prstGeom>
            </p:spPr>
          </p:pic>
        </p:grpSp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170645" y="4793127"/>
              <a:ext cx="1208901" cy="35941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7667283" y="4070389"/>
            <a:ext cx="3811225" cy="4301040"/>
            <a:chOff x="7667283" y="4070389"/>
            <a:chExt cx="3811225" cy="4301040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7667283" y="4070389"/>
              <a:ext cx="3096229" cy="4301040"/>
              <a:chOff x="7667283" y="4070389"/>
              <a:chExt cx="3096229" cy="4301040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7667283" y="4256810"/>
                <a:ext cx="3096229" cy="4114619"/>
                <a:chOff x="7667283" y="4256810"/>
                <a:chExt cx="3096229" cy="4114619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6155659" y="2230119"/>
                  <a:ext cx="6192457" cy="8229237"/>
                </a:xfrm>
                <a:prstGeom prst="rect">
                  <a:avLst/>
                </a:prstGeom>
              </p:spPr>
            </p:pic>
            <p:pic>
              <p:nvPicPr>
                <p:cNvPr id="64" name="Object 6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7667283" y="4256810"/>
                  <a:ext cx="3096229" cy="4114619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8479941" y="4070389"/>
                <a:ext cx="1470913" cy="400040"/>
                <a:chOff x="8479941" y="4070389"/>
                <a:chExt cx="1470913" cy="400040"/>
              </a:xfrm>
            </p:grpSpPr>
            <p:grpSp>
              <p:nvGrpSpPr>
                <p:cNvPr id="1023" name="그룹 1023"/>
                <p:cNvGrpSpPr/>
                <p:nvPr/>
              </p:nvGrpSpPr>
              <p:grpSpPr>
                <a:xfrm>
                  <a:off x="8479941" y="4070389"/>
                  <a:ext cx="1470913" cy="400040"/>
                  <a:chOff x="8479941" y="4070389"/>
                  <a:chExt cx="1470913" cy="400040"/>
                </a:xfrm>
              </p:grpSpPr>
              <p:pic>
                <p:nvPicPr>
                  <p:cNvPr id="68" name="Object 67"/>
                  <p:cNvPicPr>
                    <a:picLocks noChangeAspect="1"/>
                  </p:cNvPicPr>
                  <p:nvPr/>
                </p:nvPicPr>
                <p:blipFill>
                  <a:blip r:embed="rId8" cstate="print"/>
                  <a:stretch>
                    <a:fillRect/>
                  </a:stretch>
                </p:blipFill>
                <p:spPr>
                  <a:xfrm>
                    <a:off x="7763343" y="3886193"/>
                    <a:ext cx="2941825" cy="800080"/>
                  </a:xfrm>
                  <a:prstGeom prst="rect">
                    <a:avLst/>
                  </a:prstGeom>
                </p:spPr>
              </p:pic>
              <p:pic>
                <p:nvPicPr>
                  <p:cNvPr id="69" name="Object 6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8479941" y="4070389"/>
                    <a:ext cx="1470913" cy="40004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8568029" y="4064958"/>
                  <a:ext cx="1121962" cy="427638"/>
                </a:xfrm>
                <a:prstGeom prst="rect">
                  <a:avLst/>
                </a:prstGeom>
              </p:spPr>
            </p:pic>
          </p:grpSp>
        </p:grpSp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502197" y="5668950"/>
              <a:ext cx="1506189" cy="1669996"/>
            </a:xfrm>
            <a:prstGeom prst="rect">
              <a:avLst/>
            </a:prstGeom>
          </p:spPr>
        </p:pic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103340" y="7278620"/>
              <a:ext cx="2023748" cy="498405"/>
            </a:xfrm>
            <a:prstGeom prst="rect">
              <a:avLst/>
            </a:prstGeom>
          </p:spPr>
        </p:pic>
        <p:grpSp>
          <p:nvGrpSpPr>
            <p:cNvPr id="1024" name="그룹 1024"/>
            <p:cNvGrpSpPr/>
            <p:nvPr/>
          </p:nvGrpSpPr>
          <p:grpSpPr>
            <a:xfrm>
              <a:off x="8481586" y="5260317"/>
              <a:ext cx="2996922" cy="227663"/>
              <a:chOff x="8481586" y="5260317"/>
              <a:chExt cx="2996922" cy="227663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8481586" y="5260317"/>
                <a:ext cx="2996922" cy="227663"/>
              </a:xfrm>
              <a:prstGeom prst="rect">
                <a:avLst/>
              </a:prstGeom>
            </p:spPr>
          </p:pic>
        </p:grpSp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443955" y="4793127"/>
              <a:ext cx="1210244" cy="359415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0947452" y="4070389"/>
            <a:ext cx="3460203" cy="4301040"/>
            <a:chOff x="10947452" y="4070389"/>
            <a:chExt cx="3460203" cy="4301040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10947452" y="4070389"/>
              <a:ext cx="3096229" cy="4301040"/>
              <a:chOff x="10947452" y="4070389"/>
              <a:chExt cx="3096229" cy="4301040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10947452" y="4256810"/>
                <a:ext cx="3096229" cy="4114619"/>
                <a:chOff x="10947452" y="4256810"/>
                <a:chExt cx="3096229" cy="4114619"/>
              </a:xfrm>
            </p:grpSpPr>
            <p:pic>
              <p:nvPicPr>
                <p:cNvPr id="84" name="Object 83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9435827" y="2230119"/>
                  <a:ext cx="6192457" cy="8229237"/>
                </a:xfrm>
                <a:prstGeom prst="rect">
                  <a:avLst/>
                </a:prstGeom>
              </p:spPr>
            </p:pic>
            <p:pic>
              <p:nvPicPr>
                <p:cNvPr id="85" name="Object 84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0947452" y="4256810"/>
                  <a:ext cx="3096229" cy="4114619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11760110" y="4070389"/>
                <a:ext cx="1470913" cy="400040"/>
                <a:chOff x="11760110" y="4070389"/>
                <a:chExt cx="1470913" cy="400040"/>
              </a:xfrm>
            </p:grpSpPr>
            <p:grpSp>
              <p:nvGrpSpPr>
                <p:cNvPr id="1029" name="그룹 1029"/>
                <p:cNvGrpSpPr/>
                <p:nvPr/>
              </p:nvGrpSpPr>
              <p:grpSpPr>
                <a:xfrm>
                  <a:off x="11760110" y="4070389"/>
                  <a:ext cx="1470913" cy="400040"/>
                  <a:chOff x="11760110" y="4070389"/>
                  <a:chExt cx="1470913" cy="400040"/>
                </a:xfrm>
              </p:grpSpPr>
              <p:pic>
                <p:nvPicPr>
                  <p:cNvPr id="89" name="Object 88"/>
                  <p:cNvPicPr>
                    <a:picLocks noChangeAspect="1"/>
                  </p:cNvPicPr>
                  <p:nvPr/>
                </p:nvPicPr>
                <p:blipFill>
                  <a:blip r:embed="rId8" cstate="print"/>
                  <a:stretch>
                    <a:fillRect/>
                  </a:stretch>
                </p:blipFill>
                <p:spPr>
                  <a:xfrm>
                    <a:off x="11043512" y="3886193"/>
                    <a:ext cx="2941825" cy="800080"/>
                  </a:xfrm>
                  <a:prstGeom prst="rect">
                    <a:avLst/>
                  </a:prstGeom>
                </p:spPr>
              </p:pic>
              <p:pic>
                <p:nvPicPr>
                  <p:cNvPr id="90" name="Object 8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11760110" y="4070389"/>
                    <a:ext cx="1470913" cy="40004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2" name="Object 91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>
                  <a:off x="11848238" y="4064958"/>
                  <a:ext cx="1122067" cy="43103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0" name="그룹 1030"/>
            <p:cNvGrpSpPr/>
            <p:nvPr/>
          </p:nvGrpSpPr>
          <p:grpSpPr>
            <a:xfrm>
              <a:off x="12218740" y="6022526"/>
              <a:ext cx="558515" cy="877662"/>
              <a:chOff x="12218740" y="6022526"/>
              <a:chExt cx="558515" cy="877662"/>
            </a:xfrm>
          </p:grpSpPr>
          <p:pic>
            <p:nvPicPr>
              <p:cNvPr id="96" name="Object 95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2218740" y="6022526"/>
                <a:ext cx="558515" cy="877662"/>
              </a:xfrm>
              <a:prstGeom prst="rect">
                <a:avLst/>
              </a:prstGeom>
            </p:spPr>
          </p:pic>
        </p:grpSp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329335" y="7278620"/>
              <a:ext cx="2403329" cy="543176"/>
            </a:xfrm>
            <a:prstGeom prst="rect">
              <a:avLst/>
            </a:prstGeom>
          </p:spPr>
        </p:pic>
        <p:grpSp>
          <p:nvGrpSpPr>
            <p:cNvPr id="1031" name="그룹 1031"/>
            <p:cNvGrpSpPr/>
            <p:nvPr/>
          </p:nvGrpSpPr>
          <p:grpSpPr>
            <a:xfrm>
              <a:off x="11756491" y="5260317"/>
              <a:ext cx="2651164" cy="227663"/>
              <a:chOff x="11756491" y="5260317"/>
              <a:chExt cx="2651164" cy="227663"/>
            </a:xfrm>
          </p:grpSpPr>
          <p:pic>
            <p:nvPicPr>
              <p:cNvPr id="100" name="Object 99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1756491" y="5260317"/>
                <a:ext cx="2651164" cy="227663"/>
              </a:xfrm>
              <a:prstGeom prst="rect">
                <a:avLst/>
              </a:prstGeom>
            </p:spPr>
          </p:pic>
        </p:grpSp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1609329" y="4793127"/>
              <a:ext cx="1301749" cy="384758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14227620" y="4070389"/>
            <a:ext cx="3804159" cy="4301040"/>
            <a:chOff x="14227620" y="4070389"/>
            <a:chExt cx="3804159" cy="4301040"/>
          </a:xfrm>
        </p:grpSpPr>
        <p:grpSp>
          <p:nvGrpSpPr>
            <p:cNvPr id="1033" name="그룹 1033"/>
            <p:cNvGrpSpPr/>
            <p:nvPr/>
          </p:nvGrpSpPr>
          <p:grpSpPr>
            <a:xfrm>
              <a:off x="14227620" y="4070389"/>
              <a:ext cx="3096229" cy="4301040"/>
              <a:chOff x="14227620" y="4070389"/>
              <a:chExt cx="3096229" cy="4301040"/>
            </a:xfrm>
          </p:grpSpPr>
          <p:grpSp>
            <p:nvGrpSpPr>
              <p:cNvPr id="1034" name="그룹 1034"/>
              <p:cNvGrpSpPr/>
              <p:nvPr/>
            </p:nvGrpSpPr>
            <p:grpSpPr>
              <a:xfrm>
                <a:off x="14227620" y="4256810"/>
                <a:ext cx="3096229" cy="4114619"/>
                <a:chOff x="14227620" y="4256810"/>
                <a:chExt cx="3096229" cy="4114619"/>
              </a:xfrm>
            </p:grpSpPr>
            <p:pic>
              <p:nvPicPr>
                <p:cNvPr id="107" name="Object 106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2715996" y="2230119"/>
                  <a:ext cx="6192457" cy="8229237"/>
                </a:xfrm>
                <a:prstGeom prst="rect">
                  <a:avLst/>
                </a:prstGeom>
              </p:spPr>
            </p:pic>
            <p:pic>
              <p:nvPicPr>
                <p:cNvPr id="108" name="Object 107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4227620" y="4256810"/>
                  <a:ext cx="3096229" cy="4114619"/>
                </a:xfrm>
                <a:prstGeom prst="rect">
                  <a:avLst/>
                </a:prstGeom>
              </p:spPr>
            </p:pic>
          </p:grpSp>
          <p:grpSp>
            <p:nvGrpSpPr>
              <p:cNvPr id="1035" name="그룹 1035"/>
              <p:cNvGrpSpPr/>
              <p:nvPr/>
            </p:nvGrpSpPr>
            <p:grpSpPr>
              <a:xfrm>
                <a:off x="15040278" y="4070389"/>
                <a:ext cx="1470913" cy="400040"/>
                <a:chOff x="15040278" y="4070389"/>
                <a:chExt cx="1470913" cy="400040"/>
              </a:xfrm>
            </p:grpSpPr>
            <p:grpSp>
              <p:nvGrpSpPr>
                <p:cNvPr id="1036" name="그룹 1036"/>
                <p:cNvGrpSpPr/>
                <p:nvPr/>
              </p:nvGrpSpPr>
              <p:grpSpPr>
                <a:xfrm>
                  <a:off x="15040278" y="4070389"/>
                  <a:ext cx="1470913" cy="400040"/>
                  <a:chOff x="15040278" y="4070389"/>
                  <a:chExt cx="1470913" cy="400040"/>
                </a:xfrm>
              </p:grpSpPr>
              <p:pic>
                <p:nvPicPr>
                  <p:cNvPr id="112" name="Object 111"/>
                  <p:cNvPicPr>
                    <a:picLocks noChangeAspect="1"/>
                  </p:cNvPicPr>
                  <p:nvPr/>
                </p:nvPicPr>
                <p:blipFill>
                  <a:blip r:embed="rId8" cstate="print"/>
                  <a:stretch>
                    <a:fillRect/>
                  </a:stretch>
                </p:blipFill>
                <p:spPr>
                  <a:xfrm>
                    <a:off x="14323680" y="3886193"/>
                    <a:ext cx="2941825" cy="800080"/>
                  </a:xfrm>
                  <a:prstGeom prst="rect">
                    <a:avLst/>
                  </a:prstGeom>
                </p:spPr>
              </p:pic>
              <p:pic>
                <p:nvPicPr>
                  <p:cNvPr id="113" name="Object 11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15040278" y="4070389"/>
                    <a:ext cx="1470913" cy="40004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15" name="Object 114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>
                  <a:off x="15128333" y="4064958"/>
                  <a:ext cx="1122076" cy="43103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7" name="그룹 1037"/>
            <p:cNvGrpSpPr/>
            <p:nvPr/>
          </p:nvGrpSpPr>
          <p:grpSpPr>
            <a:xfrm>
              <a:off x="15355829" y="6062141"/>
              <a:ext cx="878281" cy="798433"/>
              <a:chOff x="15355829" y="6062141"/>
              <a:chExt cx="878281" cy="798433"/>
            </a:xfrm>
          </p:grpSpPr>
          <p:pic>
            <p:nvPicPr>
              <p:cNvPr id="119" name="Object 118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15355829" y="6062141"/>
                <a:ext cx="878281" cy="798433"/>
              </a:xfrm>
              <a:prstGeom prst="rect">
                <a:avLst/>
              </a:prstGeom>
            </p:spPr>
          </p:pic>
        </p:grpSp>
        <p:pic>
          <p:nvPicPr>
            <p:cNvPr id="121" name="Object 120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4626276" y="7278620"/>
              <a:ext cx="2223605" cy="521690"/>
            </a:xfrm>
            <a:prstGeom prst="rect">
              <a:avLst/>
            </a:prstGeom>
          </p:spPr>
        </p:pic>
        <p:grpSp>
          <p:nvGrpSpPr>
            <p:cNvPr id="1038" name="그룹 1038"/>
            <p:cNvGrpSpPr/>
            <p:nvPr/>
          </p:nvGrpSpPr>
          <p:grpSpPr>
            <a:xfrm>
              <a:off x="15032657" y="5260317"/>
              <a:ext cx="2999123" cy="227663"/>
              <a:chOff x="15032657" y="5260317"/>
              <a:chExt cx="2999123" cy="227663"/>
            </a:xfrm>
          </p:grpSpPr>
          <p:pic>
            <p:nvPicPr>
              <p:cNvPr id="123" name="Object 122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15032657" y="5260317"/>
                <a:ext cx="2999123" cy="227663"/>
              </a:xfrm>
              <a:prstGeom prst="rect">
                <a:avLst/>
              </a:prstGeom>
            </p:spPr>
          </p:pic>
        </p:grpSp>
        <p:pic>
          <p:nvPicPr>
            <p:cNvPr id="125" name="Object 124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5041369" y="4793127"/>
              <a:ext cx="1187701" cy="359415"/>
            </a:xfrm>
            <a:prstGeom prst="rect">
              <a:avLst/>
            </a:prstGeom>
          </p:spPr>
        </p:pic>
      </p:grpSp>
      <p:grpSp>
        <p:nvGrpSpPr>
          <p:cNvPr id="1039" name="그룹 1039"/>
          <p:cNvGrpSpPr/>
          <p:nvPr/>
        </p:nvGrpSpPr>
        <p:grpSpPr>
          <a:xfrm>
            <a:off x="13972776" y="8923889"/>
            <a:ext cx="3444037" cy="982601"/>
            <a:chOff x="13972776" y="8923889"/>
            <a:chExt cx="3444037" cy="982601"/>
          </a:xfrm>
        </p:grpSpPr>
        <p:grpSp>
          <p:nvGrpSpPr>
            <p:cNvPr id="1040" name="그룹 1040"/>
            <p:cNvGrpSpPr/>
            <p:nvPr/>
          </p:nvGrpSpPr>
          <p:grpSpPr>
            <a:xfrm>
              <a:off x="13972776" y="8923889"/>
              <a:ext cx="3307792" cy="789842"/>
              <a:chOff x="13972776" y="8923889"/>
              <a:chExt cx="3307792" cy="789842"/>
            </a:xfrm>
          </p:grpSpPr>
          <p:pic>
            <p:nvPicPr>
              <p:cNvPr id="129" name="Object 128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12356114" y="8560211"/>
                <a:ext cx="6615584" cy="1579684"/>
              </a:xfrm>
              <a:prstGeom prst="rect">
                <a:avLst/>
              </a:prstGeom>
            </p:spPr>
          </p:pic>
          <p:pic>
            <p:nvPicPr>
              <p:cNvPr id="130" name="Object 129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13972776" y="8923889"/>
                <a:ext cx="3307792" cy="789842"/>
              </a:xfrm>
              <a:prstGeom prst="rect">
                <a:avLst/>
              </a:prstGeom>
            </p:spPr>
          </p:pic>
        </p:grpSp>
        <p:grpSp>
          <p:nvGrpSpPr>
            <p:cNvPr id="1041" name="그룹 1041"/>
            <p:cNvGrpSpPr/>
            <p:nvPr/>
          </p:nvGrpSpPr>
          <p:grpSpPr>
            <a:xfrm>
              <a:off x="16835732" y="9102286"/>
              <a:ext cx="472232" cy="747700"/>
              <a:chOff x="16835732" y="9102286"/>
              <a:chExt cx="472232" cy="747700"/>
            </a:xfrm>
          </p:grpSpPr>
          <p:pic>
            <p:nvPicPr>
              <p:cNvPr id="133" name="Object 132"/>
              <p:cNvPicPr>
                <a:picLocks noChangeAspect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 rot="-1140000">
                <a:off x="16665257" y="8749764"/>
                <a:ext cx="944464" cy="1495401"/>
              </a:xfrm>
              <a:prstGeom prst="rect">
                <a:avLst/>
              </a:prstGeom>
            </p:spPr>
          </p:pic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 rot="-1140000">
                <a:off x="16835732" y="9102286"/>
                <a:ext cx="472232" cy="747700"/>
              </a:xfrm>
              <a:prstGeom prst="rect">
                <a:avLst/>
              </a:prstGeom>
            </p:spPr>
          </p:pic>
        </p:grpSp>
        <p:pic>
          <p:nvPicPr>
            <p:cNvPr id="136" name="Object 135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4484941" y="8865807"/>
              <a:ext cx="2165789" cy="951532"/>
            </a:xfrm>
            <a:prstGeom prst="rect">
              <a:avLst/>
            </a:prstGeom>
          </p:spPr>
        </p:pic>
      </p:grpSp>
      <p:pic>
        <p:nvPicPr>
          <p:cNvPr id="138" name="Object 137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4787316" y="402445"/>
            <a:ext cx="9517410" cy="4080554"/>
          </a:xfrm>
          <a:prstGeom prst="rect">
            <a:avLst/>
          </a:prstGeom>
        </p:spPr>
      </p:pic>
      <p:pic>
        <p:nvPicPr>
          <p:cNvPr id="139" name="Object 138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4457144" y="2932582"/>
            <a:ext cx="8548870" cy="6228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2125" y="479960"/>
            <a:ext cx="1812653" cy="492982"/>
            <a:chOff x="752125" y="479960"/>
            <a:chExt cx="1812653" cy="49298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52125" y="479960"/>
              <a:ext cx="1812653" cy="492982"/>
              <a:chOff x="752125" y="479960"/>
              <a:chExt cx="1812653" cy="49298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52125" y="479960"/>
                <a:ext cx="1812653" cy="492982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3787" y="490743"/>
              <a:ext cx="1444929" cy="49061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7027829"/>
            <a:ext cx="18285714" cy="3257885"/>
            <a:chOff x="0" y="7027829"/>
            <a:chExt cx="18285714" cy="325788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0" y="7801794"/>
              <a:ext cx="18285714" cy="2483921"/>
              <a:chOff x="0" y="7801794"/>
              <a:chExt cx="18285714" cy="248392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0" y="7801794"/>
                <a:ext cx="18285714" cy="248392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0" y="7027829"/>
              <a:ext cx="18285714" cy="1092304"/>
              <a:chOff x="0" y="7027829"/>
              <a:chExt cx="18285714" cy="109230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7027829"/>
                <a:ext cx="18285714" cy="109230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4095751" y="1821475"/>
            <a:ext cx="3482976" cy="1699055"/>
            <a:chOff x="14095751" y="1821475"/>
            <a:chExt cx="3482976" cy="1699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95751" y="1821475"/>
              <a:ext cx="3482976" cy="169905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75098" y="1080057"/>
            <a:ext cx="2927581" cy="1428124"/>
            <a:chOff x="1875098" y="1080057"/>
            <a:chExt cx="2927581" cy="142812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75098" y="1080057"/>
              <a:ext cx="2927581" cy="14281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28315" y="3787348"/>
            <a:ext cx="15429084" cy="5536731"/>
            <a:chOff x="1428315" y="3787348"/>
            <a:chExt cx="15429084" cy="553673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6253600" y="1046359"/>
              <a:ext cx="30858167" cy="11073463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28315" y="3787348"/>
              <a:ext cx="15429084" cy="5536731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99045" y="4441906"/>
            <a:ext cx="10068164" cy="150528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3704214" y="6497264"/>
            <a:ext cx="3229668" cy="2164400"/>
            <a:chOff x="3704214" y="6497264"/>
            <a:chExt cx="3229668" cy="2164400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6244267" y="6503488"/>
              <a:ext cx="689615" cy="2151952"/>
              <a:chOff x="6244267" y="6503488"/>
              <a:chExt cx="689615" cy="2151952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244267" y="6503488"/>
                <a:ext cx="689615" cy="2151952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3704214" y="6497264"/>
              <a:ext cx="901797" cy="2164400"/>
              <a:chOff x="3704214" y="6497264"/>
              <a:chExt cx="901797" cy="2164400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704214" y="6497264"/>
                <a:ext cx="901797" cy="2164400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4899536" y="7094379"/>
              <a:ext cx="1051206" cy="970172"/>
              <a:chOff x="4899536" y="7094379"/>
              <a:chExt cx="1051206" cy="970172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899536" y="7094379"/>
                <a:ext cx="1051206" cy="970172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8781025" y="6671826"/>
            <a:ext cx="1811789" cy="1812187"/>
            <a:chOff x="8781025" y="6671826"/>
            <a:chExt cx="1811789" cy="181218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81025" y="6671826"/>
              <a:ext cx="1811789" cy="181218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986277" y="5400907"/>
            <a:ext cx="3748694" cy="3748694"/>
            <a:chOff x="11986277" y="5400907"/>
            <a:chExt cx="3748694" cy="374869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986277" y="5400907"/>
              <a:ext cx="3748694" cy="3748694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463503" y="1323074"/>
            <a:ext cx="13575672" cy="29532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7027829"/>
            <a:ext cx="18285714" cy="3257885"/>
            <a:chOff x="0" y="7027829"/>
            <a:chExt cx="18285714" cy="325788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0" y="7801794"/>
              <a:ext cx="18285714" cy="2483921"/>
              <a:chOff x="0" y="7801794"/>
              <a:chExt cx="18285714" cy="248392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0" y="7801794"/>
                <a:ext cx="18285714" cy="248392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0" y="7027829"/>
              <a:ext cx="18285714" cy="1092304"/>
              <a:chOff x="0" y="7027829"/>
              <a:chExt cx="18285714" cy="109230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0" y="7027829"/>
                <a:ext cx="18285714" cy="109230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906000" y="2857500"/>
            <a:ext cx="3482976" cy="1699055"/>
            <a:chOff x="14095751" y="1821475"/>
            <a:chExt cx="3482976" cy="1699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95751" y="1821475"/>
              <a:ext cx="3482976" cy="169905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410200" y="1028700"/>
            <a:ext cx="2927581" cy="1428124"/>
            <a:chOff x="1875098" y="1080057"/>
            <a:chExt cx="2927581" cy="142812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5098" y="1080057"/>
              <a:ext cx="2927581" cy="14281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C9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287000" y="2857500"/>
            <a:ext cx="3027086" cy="1476665"/>
            <a:chOff x="15258628" y="2841431"/>
            <a:chExt cx="3027086" cy="14766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58628" y="2841431"/>
              <a:ext cx="3027086" cy="14766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86874" y="726451"/>
            <a:ext cx="3988270" cy="1945546"/>
            <a:chOff x="4986874" y="726451"/>
            <a:chExt cx="3988270" cy="19455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6874" y="726451"/>
              <a:ext cx="3988270" cy="19455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5747248"/>
            <a:ext cx="18285714" cy="5949452"/>
            <a:chOff x="0" y="5747248"/>
            <a:chExt cx="18285714" cy="45384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0" y="6349205"/>
              <a:ext cx="18285714" cy="3936509"/>
              <a:chOff x="0" y="6349205"/>
              <a:chExt cx="18285714" cy="393650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0" y="6349205"/>
                <a:ext cx="18285714" cy="393650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0" y="5747248"/>
              <a:ext cx="18285714" cy="1092304"/>
              <a:chOff x="0" y="5747248"/>
              <a:chExt cx="18285714" cy="109230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0" y="5747248"/>
                <a:ext cx="18285714" cy="109230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C9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747248"/>
            <a:ext cx="18285714" cy="4538466"/>
            <a:chOff x="0" y="5747248"/>
            <a:chExt cx="18285714" cy="453846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6349205"/>
              <a:ext cx="18285714" cy="3936509"/>
              <a:chOff x="0" y="6349205"/>
              <a:chExt cx="18285714" cy="393650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6349205"/>
                <a:ext cx="18285714" cy="393650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5747248"/>
              <a:ext cx="18285714" cy="1092304"/>
              <a:chOff x="0" y="5747248"/>
              <a:chExt cx="18285714" cy="109230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0" y="5747248"/>
                <a:ext cx="18285714" cy="1092304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752125" y="479960"/>
            <a:ext cx="1812653" cy="492982"/>
            <a:chOff x="752125" y="479960"/>
            <a:chExt cx="1812653" cy="4929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52125" y="479960"/>
              <a:ext cx="1812653" cy="492982"/>
              <a:chOff x="752125" y="479960"/>
              <a:chExt cx="1812653" cy="492982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2125" y="479960"/>
                <a:ext cx="1812653" cy="492982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3788" y="490743"/>
              <a:ext cx="1314205" cy="49061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258628" y="2841431"/>
            <a:ext cx="3027086" cy="1476665"/>
            <a:chOff x="15258628" y="2841431"/>
            <a:chExt cx="3027086" cy="147666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58628" y="2841431"/>
              <a:ext cx="3027086" cy="147666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986874" y="726451"/>
            <a:ext cx="3988270" cy="1945546"/>
            <a:chOff x="4986874" y="726451"/>
            <a:chExt cx="3988270" cy="194554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86874" y="726451"/>
              <a:ext cx="3988270" cy="194554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125571" y="2071120"/>
            <a:ext cx="8029473" cy="2256498"/>
            <a:chOff x="8125571" y="2071120"/>
            <a:chExt cx="8029473" cy="2256498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8125571" y="2071120"/>
              <a:ext cx="8029473" cy="2256498"/>
              <a:chOff x="8125571" y="2071120"/>
              <a:chExt cx="8029473" cy="2256498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164021" y="987500"/>
                <a:ext cx="16058946" cy="4512997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125571" y="2071120"/>
                <a:ext cx="8029473" cy="225649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751725" y="2548340"/>
              <a:ext cx="1520872" cy="1384682"/>
              <a:chOff x="9751725" y="2548340"/>
              <a:chExt cx="1520872" cy="1384682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751725" y="2548340"/>
                <a:ext cx="1520872" cy="1384682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623842" y="2716832"/>
              <a:ext cx="3451223" cy="1095137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8331503" y="2260374"/>
              <a:ext cx="623102" cy="623102"/>
              <a:chOff x="8331503" y="2260374"/>
              <a:chExt cx="623102" cy="623102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8331503" y="2260374"/>
                <a:ext cx="623102" cy="623102"/>
                <a:chOff x="8331503" y="2260374"/>
                <a:chExt cx="623102" cy="623102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8331503" y="2260374"/>
                  <a:ext cx="623102" cy="623102"/>
                </a:xfrm>
                <a:prstGeom prst="rect">
                  <a:avLst/>
                </a:prstGeom>
              </p:spPr>
            </p:pic>
          </p:grpSp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500905" y="2239881"/>
                <a:ext cx="380837" cy="684388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8125571" y="7205851"/>
            <a:ext cx="8029473" cy="2256498"/>
            <a:chOff x="8125571" y="7205851"/>
            <a:chExt cx="8029473" cy="2256498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8125571" y="7205851"/>
              <a:ext cx="8029473" cy="2256498"/>
              <a:chOff x="8125571" y="7205851"/>
              <a:chExt cx="8029473" cy="2256498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164021" y="6122231"/>
                <a:ext cx="16058946" cy="4512997"/>
              </a:xfrm>
              <a:prstGeom prst="rect">
                <a:avLst/>
              </a:prstGeom>
            </p:spPr>
          </p:pic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125571" y="7205851"/>
                <a:ext cx="8029473" cy="225649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8331503" y="7468794"/>
              <a:ext cx="623102" cy="623102"/>
              <a:chOff x="8331503" y="7468794"/>
              <a:chExt cx="623102" cy="623102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8331503" y="7468794"/>
                <a:ext cx="623102" cy="623102"/>
                <a:chOff x="8331503" y="7468794"/>
                <a:chExt cx="623102" cy="623102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8331503" y="7468794"/>
                  <a:ext cx="623102" cy="623102"/>
                </a:xfrm>
                <a:prstGeom prst="rect">
                  <a:avLst/>
                </a:prstGeom>
              </p:spPr>
            </p:pic>
          </p:grpSp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335436" y="7448302"/>
                <a:ext cx="543199" cy="684388"/>
              </a:xfrm>
              <a:prstGeom prst="rect">
                <a:avLst/>
              </a:prstGeom>
            </p:spPr>
          </p:pic>
        </p:grpSp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746124" y="7851562"/>
              <a:ext cx="3602499" cy="1095137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9956076" y="7673750"/>
              <a:ext cx="1112171" cy="1320699"/>
              <a:chOff x="9956076" y="7673750"/>
              <a:chExt cx="1112171" cy="1320699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9956076" y="7673750"/>
                <a:ext cx="1112171" cy="1320699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5449922" y="9024730"/>
            <a:ext cx="2221736" cy="633872"/>
            <a:chOff x="15449922" y="9024730"/>
            <a:chExt cx="2221736" cy="633872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15449922" y="9024730"/>
              <a:ext cx="2133845" cy="509524"/>
              <a:chOff x="15449922" y="9024730"/>
              <a:chExt cx="2133845" cy="509524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4407019" y="8790122"/>
                <a:ext cx="4267689" cy="1019048"/>
              </a:xfrm>
              <a:prstGeom prst="rect">
                <a:avLst/>
              </a:prstGeom>
            </p:spPr>
          </p:pic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5449922" y="9024730"/>
                <a:ext cx="2133845" cy="509524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7296804" y="9139813"/>
              <a:ext cx="304635" cy="482339"/>
              <a:chOff x="17296804" y="9139813"/>
              <a:chExt cx="304635" cy="482339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-1140000">
                <a:off x="17186831" y="8912402"/>
                <a:ext cx="609270" cy="964678"/>
              </a:xfrm>
              <a:prstGeom prst="rect">
                <a:avLst/>
              </a:prstGeom>
            </p:spPr>
          </p:pic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-1140000">
                <a:off x="17296804" y="9139813"/>
                <a:ext cx="304635" cy="482339"/>
              </a:xfrm>
              <a:prstGeom prst="rect">
                <a:avLst/>
              </a:prstGeom>
            </p:spPr>
          </p:pic>
        </p:grpSp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780317" y="8987261"/>
              <a:ext cx="1397027" cy="604503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79753" y="6533468"/>
            <a:ext cx="6326004" cy="1629166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23255" y="2151137"/>
            <a:ext cx="7894770" cy="4687836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8125571" y="4466229"/>
            <a:ext cx="9255382" cy="2601012"/>
            <a:chOff x="8125571" y="4466229"/>
            <a:chExt cx="9255382" cy="2601012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8125571" y="4466229"/>
              <a:ext cx="9255382" cy="2601012"/>
              <a:chOff x="8125571" y="4466229"/>
              <a:chExt cx="9255382" cy="2601012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3528534" y="3191445"/>
                <a:ext cx="18510763" cy="5202024"/>
              </a:xfrm>
              <a:prstGeom prst="rect">
                <a:avLst/>
              </a:prstGeom>
            </p:spPr>
          </p:pic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8125571" y="4466229"/>
                <a:ext cx="9255382" cy="2601012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8324849" y="4726847"/>
              <a:ext cx="718235" cy="718235"/>
              <a:chOff x="8324849" y="4726847"/>
              <a:chExt cx="718235" cy="718235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8324849" y="4726847"/>
                <a:ext cx="718235" cy="718235"/>
                <a:chOff x="8324849" y="4726847"/>
                <a:chExt cx="718235" cy="71823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8324849" y="4726847"/>
                  <a:ext cx="718235" cy="718235"/>
                </a:xfrm>
                <a:prstGeom prst="rect">
                  <a:avLst/>
                </a:prstGeom>
              </p:spPr>
            </p:pic>
          </p:grpSp>
          <p:pic>
            <p:nvPicPr>
              <p:cNvPr id="76" name="Object 75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8329384" y="4703223"/>
                <a:ext cx="626242" cy="784118"/>
              </a:xfrm>
              <a:prstGeom prst="rect">
                <a:avLst/>
              </a:prstGeom>
            </p:spPr>
          </p:pic>
        </p:grpSp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199049" y="5185785"/>
              <a:ext cx="3894993" cy="1303774"/>
            </a:xfrm>
            <a:prstGeom prst="rect">
              <a:avLst/>
            </a:prstGeom>
          </p:spPr>
        </p:pic>
        <p:grpSp>
          <p:nvGrpSpPr>
            <p:cNvPr id="1025" name="그룹 1025"/>
            <p:cNvGrpSpPr/>
            <p:nvPr/>
          </p:nvGrpSpPr>
          <p:grpSpPr>
            <a:xfrm>
              <a:off x="10061809" y="5133772"/>
              <a:ext cx="1553265" cy="1310567"/>
              <a:chOff x="10061809" y="5133772"/>
              <a:chExt cx="1553265" cy="1310567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0061809" y="5133772"/>
                <a:ext cx="1553265" cy="131056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BED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747248"/>
            <a:ext cx="18285714" cy="4538466"/>
            <a:chOff x="0" y="5747248"/>
            <a:chExt cx="18285714" cy="453846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6349205"/>
              <a:ext cx="18285714" cy="3936509"/>
              <a:chOff x="0" y="6349205"/>
              <a:chExt cx="18285714" cy="393650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6349205"/>
                <a:ext cx="18285714" cy="393650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5747248"/>
              <a:ext cx="18285714" cy="1092304"/>
              <a:chOff x="0" y="5747248"/>
              <a:chExt cx="18285714" cy="109230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0" y="5747248"/>
                <a:ext cx="18285714" cy="1092304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752125" y="479960"/>
            <a:ext cx="1812653" cy="492982"/>
            <a:chOff x="752125" y="479960"/>
            <a:chExt cx="1812653" cy="4929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52125" y="479960"/>
              <a:ext cx="1812653" cy="492982"/>
              <a:chOff x="752125" y="479960"/>
              <a:chExt cx="1812653" cy="492982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2125" y="479960"/>
                <a:ext cx="1812653" cy="492982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3788" y="490743"/>
              <a:ext cx="1314205" cy="49061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89729" y="2433977"/>
            <a:ext cx="3482976" cy="1699055"/>
            <a:chOff x="1089729" y="2433977"/>
            <a:chExt cx="3482976" cy="169905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9729" y="2433977"/>
              <a:ext cx="3482976" cy="16990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293962" y="760065"/>
            <a:ext cx="2565408" cy="1251450"/>
            <a:chOff x="13293962" y="760065"/>
            <a:chExt cx="2565408" cy="125145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93962" y="760065"/>
              <a:ext cx="2565408" cy="125145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71552" y="5170061"/>
            <a:ext cx="4592352" cy="459133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342443" y="4681953"/>
            <a:ext cx="5298618" cy="4603405"/>
            <a:chOff x="2342443" y="4681953"/>
            <a:chExt cx="5298618" cy="4603405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2342443" y="4681953"/>
              <a:ext cx="5298618" cy="4603405"/>
              <a:chOff x="2342443" y="4681953"/>
              <a:chExt cx="5298618" cy="460340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-252613" y="2425774"/>
                <a:ext cx="10597236" cy="9206810"/>
              </a:xfrm>
              <a:prstGeom prst="rect">
                <a:avLst/>
              </a:prstGeom>
            </p:spPr>
          </p:pic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342443" y="4681953"/>
                <a:ext cx="5298618" cy="460340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4320910" y="5524350"/>
              <a:ext cx="1341686" cy="2087099"/>
              <a:chOff x="4320910" y="5524350"/>
              <a:chExt cx="1341686" cy="2087099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320910" y="5524350"/>
                <a:ext cx="1341686" cy="2087099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44459" y="7990168"/>
              <a:ext cx="3384127" cy="68036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644653" y="4681953"/>
            <a:ext cx="5298618" cy="4603405"/>
            <a:chOff x="10644653" y="4681953"/>
            <a:chExt cx="5298618" cy="4603405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0644653" y="4681953"/>
              <a:ext cx="5298618" cy="4603405"/>
              <a:chOff x="10644653" y="4681953"/>
              <a:chExt cx="5298618" cy="4603405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049597" y="2425774"/>
                <a:ext cx="10597236" cy="9206810"/>
              </a:xfrm>
              <a:prstGeom prst="rect">
                <a:avLst/>
              </a:prstGeom>
            </p:spPr>
          </p:pic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644653" y="4681953"/>
                <a:ext cx="5298618" cy="4603405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2623119" y="5524350"/>
              <a:ext cx="1341686" cy="2087099"/>
              <a:chOff x="12623119" y="5524350"/>
              <a:chExt cx="1341686" cy="2087099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2623119" y="5524350"/>
                <a:ext cx="1341686" cy="2087099"/>
              </a:xfrm>
              <a:prstGeom prst="rect">
                <a:avLst/>
              </a:prstGeom>
            </p:spPr>
          </p:pic>
        </p:grpSp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995587" y="7990168"/>
              <a:ext cx="3735194" cy="680365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14282" y="3488254"/>
            <a:ext cx="9651356" cy="599032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918107" y="1088682"/>
            <a:ext cx="8552563" cy="3228524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5478457" y="3346653"/>
            <a:ext cx="1991617" cy="971545"/>
            <a:chOff x="15478457" y="3346653"/>
            <a:chExt cx="1991617" cy="971545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478457" y="3346653"/>
              <a:ext cx="1991617" cy="9715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C2D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815532" y="547571"/>
            <a:ext cx="3061505" cy="1493455"/>
            <a:chOff x="14815532" y="547571"/>
            <a:chExt cx="3061505" cy="14934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15532" y="547571"/>
              <a:ext cx="3061505" cy="14934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2125" y="479960"/>
            <a:ext cx="1812653" cy="492982"/>
            <a:chOff x="752125" y="479960"/>
            <a:chExt cx="1812653" cy="49298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52125" y="479960"/>
              <a:ext cx="1812653" cy="492982"/>
              <a:chOff x="752125" y="479960"/>
              <a:chExt cx="1812653" cy="49298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52125" y="479960"/>
                <a:ext cx="1812653" cy="492982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3788" y="490743"/>
              <a:ext cx="1314205" cy="4906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4261866"/>
            <a:ext cx="18285714" cy="6023848"/>
            <a:chOff x="0" y="4261866"/>
            <a:chExt cx="18285714" cy="6023848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0" y="4863823"/>
              <a:ext cx="18285714" cy="5421891"/>
              <a:chOff x="0" y="4863823"/>
              <a:chExt cx="18285714" cy="542189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0" y="4863823"/>
                <a:ext cx="18285714" cy="542189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0" y="4261866"/>
              <a:ext cx="18285714" cy="1092304"/>
              <a:chOff x="0" y="4261866"/>
              <a:chExt cx="18285714" cy="109230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4261866"/>
                <a:ext cx="18285714" cy="1092304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19052" y="5000003"/>
            <a:ext cx="9637425" cy="143742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13967" y="6419008"/>
            <a:ext cx="15457781" cy="2610277"/>
            <a:chOff x="1413967" y="6419008"/>
            <a:chExt cx="15457781" cy="261027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413967" y="6419008"/>
              <a:ext cx="2140662" cy="2610277"/>
              <a:chOff x="1413967" y="6419008"/>
              <a:chExt cx="2140662" cy="2610277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1413967" y="6707669"/>
                <a:ext cx="2140662" cy="2144825"/>
                <a:chOff x="1413967" y="6707669"/>
                <a:chExt cx="2140662" cy="2144825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81478" y="5667010"/>
                  <a:ext cx="4281323" cy="4289650"/>
                </a:xfrm>
                <a:prstGeom prst="rect">
                  <a:avLst/>
                </a:prstGeom>
              </p:spPr>
            </p:pic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413967" y="6707669"/>
                  <a:ext cx="2140662" cy="2144825"/>
                </a:xfrm>
                <a:prstGeom prst="rect">
                  <a:avLst/>
                </a:prstGeom>
              </p:spPr>
            </p:pic>
          </p:grpSp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332993" y="5673230"/>
                <a:ext cx="3600542" cy="5206444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3769161" y="6419008"/>
              <a:ext cx="2140662" cy="2610277"/>
              <a:chOff x="3769161" y="6419008"/>
              <a:chExt cx="2140662" cy="2610277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3769161" y="6707669"/>
                <a:ext cx="2140662" cy="2144825"/>
                <a:chOff x="3769161" y="6707669"/>
                <a:chExt cx="2140662" cy="2144825"/>
              </a:xfrm>
            </p:grpSpPr>
            <p:pic>
              <p:nvPicPr>
                <p:cNvPr id="30" name="Object 29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2736673" y="5667010"/>
                  <a:ext cx="4281323" cy="4289650"/>
                </a:xfrm>
                <a:prstGeom prst="rect">
                  <a:avLst/>
                </a:prstGeom>
              </p:spPr>
            </p:pic>
            <p:pic>
              <p:nvPicPr>
                <p:cNvPr id="31" name="Object 3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769161" y="6707669"/>
                  <a:ext cx="2140662" cy="2144825"/>
                </a:xfrm>
                <a:prstGeom prst="rect">
                  <a:avLst/>
                </a:prstGeom>
              </p:spPr>
            </p:pic>
          </p:grpSp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688188" y="5673230"/>
                <a:ext cx="3600542" cy="5206444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6124356" y="6419008"/>
              <a:ext cx="2140662" cy="2610277"/>
              <a:chOff x="6124356" y="6419008"/>
              <a:chExt cx="2140662" cy="2610277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6124356" y="6707669"/>
                <a:ext cx="2140662" cy="2144825"/>
                <a:chOff x="6124356" y="6707669"/>
                <a:chExt cx="2140662" cy="2144825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5091868" y="5667010"/>
                  <a:ext cx="4281323" cy="4289650"/>
                </a:xfrm>
                <a:prstGeom prst="rect">
                  <a:avLst/>
                </a:prstGeom>
              </p:spPr>
            </p:pic>
            <p:pic>
              <p:nvPicPr>
                <p:cNvPr id="38" name="Object 3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6124356" y="6707669"/>
                  <a:ext cx="2140662" cy="2144825"/>
                </a:xfrm>
                <a:prstGeom prst="rect">
                  <a:avLst/>
                </a:prstGeom>
              </p:spPr>
            </p:pic>
          </p:grpSp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043382" y="5673230"/>
                <a:ext cx="3600304" cy="5214340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8479551" y="6419008"/>
              <a:ext cx="2140662" cy="2610277"/>
              <a:chOff x="8479551" y="6419008"/>
              <a:chExt cx="2140662" cy="2610277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8479551" y="6707669"/>
                <a:ext cx="2140662" cy="2144825"/>
                <a:chOff x="8479551" y="6707669"/>
                <a:chExt cx="2140662" cy="2144825"/>
              </a:xfrm>
            </p:grpSpPr>
            <p:pic>
              <p:nvPicPr>
                <p:cNvPr id="44" name="Object 43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7447062" y="5667010"/>
                  <a:ext cx="4281323" cy="4289650"/>
                </a:xfrm>
                <a:prstGeom prst="rect">
                  <a:avLst/>
                </a:prstGeom>
              </p:spPr>
            </p:pic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8479551" y="6707669"/>
                  <a:ext cx="2140662" cy="2144825"/>
                </a:xfrm>
                <a:prstGeom prst="rect">
                  <a:avLst/>
                </a:prstGeom>
              </p:spPr>
            </p:pic>
          </p:grpSp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8398577" y="5673230"/>
                <a:ext cx="3600304" cy="5214349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2375891" y="6419008"/>
              <a:ext cx="2140662" cy="2610277"/>
              <a:chOff x="12375891" y="6419008"/>
              <a:chExt cx="2140662" cy="2610277"/>
            </a:xfrm>
          </p:grpSpPr>
          <p:grpSp>
            <p:nvGrpSpPr>
              <p:cNvPr id="1017" name="그룹 1017"/>
              <p:cNvGrpSpPr/>
              <p:nvPr/>
            </p:nvGrpSpPr>
            <p:grpSpPr>
              <a:xfrm>
                <a:off x="12375891" y="6707669"/>
                <a:ext cx="2140662" cy="2144825"/>
                <a:chOff x="12375891" y="6707669"/>
                <a:chExt cx="2140662" cy="2144825"/>
              </a:xfrm>
            </p:grpSpPr>
            <p:pic>
              <p:nvPicPr>
                <p:cNvPr id="51" name="Object 50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1343403" y="5667010"/>
                  <a:ext cx="4281323" cy="4289650"/>
                </a:xfrm>
                <a:prstGeom prst="rect">
                  <a:avLst/>
                </a:prstGeom>
              </p:spPr>
            </p:pic>
            <p:pic>
              <p:nvPicPr>
                <p:cNvPr id="52" name="Object 5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2375891" y="6707669"/>
                  <a:ext cx="2140662" cy="2144825"/>
                </a:xfrm>
                <a:prstGeom prst="rect">
                  <a:avLst/>
                </a:prstGeom>
              </p:spPr>
            </p:pic>
          </p:grpSp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2294794" y="5673230"/>
                <a:ext cx="3600552" cy="5207244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4731086" y="6419008"/>
              <a:ext cx="2140662" cy="2610277"/>
              <a:chOff x="14731086" y="6419008"/>
              <a:chExt cx="2140662" cy="2610277"/>
            </a:xfrm>
          </p:grpSpPr>
          <p:grpSp>
            <p:nvGrpSpPr>
              <p:cNvPr id="1019" name="그룹 1019"/>
              <p:cNvGrpSpPr/>
              <p:nvPr/>
            </p:nvGrpSpPr>
            <p:grpSpPr>
              <a:xfrm>
                <a:off x="14731086" y="6707669"/>
                <a:ext cx="2140662" cy="2144825"/>
                <a:chOff x="14731086" y="6707669"/>
                <a:chExt cx="2140662" cy="214482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3698598" y="5667010"/>
                  <a:ext cx="4281323" cy="4289650"/>
                </a:xfrm>
                <a:prstGeom prst="rect">
                  <a:avLst/>
                </a:prstGeom>
              </p:spPr>
            </p:pic>
            <p:pic>
              <p:nvPicPr>
                <p:cNvPr id="59" name="Object 5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4731086" y="6707669"/>
                  <a:ext cx="2140662" cy="2144825"/>
                </a:xfrm>
                <a:prstGeom prst="rect">
                  <a:avLst/>
                </a:prstGeom>
              </p:spPr>
            </p:pic>
          </p:grpSp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649988" y="5673230"/>
                <a:ext cx="3600552" cy="5207244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1399761" y="2633490"/>
            <a:ext cx="2352621" cy="1147649"/>
            <a:chOff x="1399761" y="2633490"/>
            <a:chExt cx="2352621" cy="1147649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99761" y="2633490"/>
              <a:ext cx="2352621" cy="1147649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320646" y="1060027"/>
            <a:ext cx="12080071" cy="2938578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14278" y="3150173"/>
            <a:ext cx="9162156" cy="5990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64D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4261866"/>
            <a:ext cx="18285714" cy="6023848"/>
            <a:chOff x="0" y="4261866"/>
            <a:chExt cx="18285714" cy="602384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4863823"/>
              <a:ext cx="18285714" cy="5421891"/>
              <a:chOff x="0" y="4863823"/>
              <a:chExt cx="18285714" cy="542189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4863823"/>
                <a:ext cx="18285714" cy="542189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4261866"/>
              <a:ext cx="18285714" cy="1092304"/>
              <a:chOff x="0" y="4261866"/>
              <a:chExt cx="18285714" cy="109230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0" y="4261866"/>
                <a:ext cx="18285714" cy="1092304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25981" y="916266"/>
            <a:ext cx="2768489" cy="1350516"/>
            <a:chOff x="1625981" y="916266"/>
            <a:chExt cx="2768489" cy="135051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5981" y="916266"/>
              <a:ext cx="2768489" cy="135051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98424" y="921995"/>
            <a:ext cx="7395867" cy="329258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04759" y="3209595"/>
            <a:ext cx="7044280" cy="59903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846811" y="1945779"/>
            <a:ext cx="3633299" cy="1772385"/>
            <a:chOff x="13846811" y="1945779"/>
            <a:chExt cx="3633299" cy="177238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46811" y="1945779"/>
              <a:ext cx="3633299" cy="177238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86598" y="5124200"/>
            <a:ext cx="5733311" cy="231109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37390" y="6688643"/>
            <a:ext cx="5070325" cy="192373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37390" y="7931817"/>
            <a:ext cx="5070001" cy="195056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130331" y="5716616"/>
            <a:ext cx="5838635" cy="609631"/>
            <a:chOff x="9130331" y="5716616"/>
            <a:chExt cx="5838635" cy="609631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130331" y="5716616"/>
              <a:ext cx="548677" cy="609631"/>
              <a:chOff x="9130331" y="5716616"/>
              <a:chExt cx="548677" cy="609631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130331" y="5716616"/>
                <a:ext cx="548677" cy="60963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886039" y="5716616"/>
              <a:ext cx="548677" cy="609631"/>
              <a:chOff x="9886039" y="5716616"/>
              <a:chExt cx="548677" cy="609631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886039" y="5716616"/>
                <a:ext cx="548677" cy="60963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0641747" y="5716616"/>
              <a:ext cx="548677" cy="609631"/>
              <a:chOff x="10641747" y="5716616"/>
              <a:chExt cx="548677" cy="609631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641747" y="5716616"/>
                <a:ext cx="548677" cy="60963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1397456" y="5716616"/>
              <a:ext cx="548677" cy="609631"/>
              <a:chOff x="11397456" y="5716616"/>
              <a:chExt cx="548677" cy="609631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1397456" y="5716616"/>
                <a:ext cx="548677" cy="609631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2153164" y="5716616"/>
              <a:ext cx="548677" cy="609631"/>
              <a:chOff x="12153164" y="5716616"/>
              <a:chExt cx="548677" cy="609631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2153164" y="5716616"/>
                <a:ext cx="548677" cy="609631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2908872" y="5716616"/>
              <a:ext cx="548677" cy="609631"/>
              <a:chOff x="12908872" y="5716616"/>
              <a:chExt cx="548677" cy="609631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2908872" y="5716616"/>
                <a:ext cx="548677" cy="609631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3664580" y="5716616"/>
              <a:ext cx="548677" cy="609631"/>
              <a:chOff x="13664580" y="5716616"/>
              <a:chExt cx="548677" cy="609631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664580" y="5716616"/>
                <a:ext cx="548677" cy="609631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4420289" y="5716616"/>
              <a:ext cx="548677" cy="609631"/>
              <a:chOff x="14420289" y="5716616"/>
              <a:chExt cx="548677" cy="609631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420289" y="5716616"/>
                <a:ext cx="548677" cy="609631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9130331" y="7099791"/>
            <a:ext cx="5838635" cy="609631"/>
            <a:chOff x="9130331" y="7099791"/>
            <a:chExt cx="5838635" cy="609631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9130331" y="7099791"/>
              <a:ext cx="548677" cy="609631"/>
              <a:chOff x="9130331" y="7099791"/>
              <a:chExt cx="548677" cy="609631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130331" y="7099791"/>
                <a:ext cx="548677" cy="609631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9886039" y="7099791"/>
              <a:ext cx="548677" cy="609631"/>
              <a:chOff x="9886039" y="7099791"/>
              <a:chExt cx="548677" cy="609631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886039" y="7099791"/>
                <a:ext cx="548677" cy="60963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0641747" y="7099791"/>
              <a:ext cx="548677" cy="609631"/>
              <a:chOff x="10641747" y="7099791"/>
              <a:chExt cx="548677" cy="609631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0641747" y="7099791"/>
                <a:ext cx="548677" cy="609631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1397456" y="7099791"/>
              <a:ext cx="548677" cy="609631"/>
              <a:chOff x="11397456" y="7099791"/>
              <a:chExt cx="548677" cy="609631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1397456" y="7099791"/>
                <a:ext cx="548677" cy="609631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2153164" y="7099791"/>
              <a:ext cx="548677" cy="609631"/>
              <a:chOff x="12153164" y="7099791"/>
              <a:chExt cx="548677" cy="609631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2153164" y="7099791"/>
                <a:ext cx="548677" cy="609631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2908872" y="7099791"/>
              <a:ext cx="548677" cy="609631"/>
              <a:chOff x="12908872" y="7099791"/>
              <a:chExt cx="548677" cy="609631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2908872" y="7099791"/>
                <a:ext cx="548677" cy="609631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13664580" y="7099791"/>
              <a:ext cx="548677" cy="609631"/>
              <a:chOff x="13664580" y="7099791"/>
              <a:chExt cx="548677" cy="609631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664580" y="7099791"/>
                <a:ext cx="548677" cy="609631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14420289" y="7099791"/>
              <a:ext cx="548677" cy="609631"/>
              <a:chOff x="14420289" y="7099791"/>
              <a:chExt cx="548677" cy="609631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420289" y="7099791"/>
                <a:ext cx="548677" cy="609631"/>
              </a:xfrm>
              <a:prstGeom prst="rect">
                <a:avLst/>
              </a:prstGeom>
            </p:spPr>
          </p:pic>
        </p:grpSp>
      </p:grpSp>
      <p:grpSp>
        <p:nvGrpSpPr>
          <p:cNvPr id="1024" name="그룹 1024"/>
          <p:cNvGrpSpPr/>
          <p:nvPr/>
        </p:nvGrpSpPr>
        <p:grpSpPr>
          <a:xfrm>
            <a:off x="9130331" y="8380723"/>
            <a:ext cx="5838635" cy="609631"/>
            <a:chOff x="9130331" y="8380723"/>
            <a:chExt cx="5838635" cy="609631"/>
          </a:xfrm>
        </p:grpSpPr>
        <p:grpSp>
          <p:nvGrpSpPr>
            <p:cNvPr id="1025" name="그룹 1025"/>
            <p:cNvGrpSpPr/>
            <p:nvPr/>
          </p:nvGrpSpPr>
          <p:grpSpPr>
            <a:xfrm>
              <a:off x="9130331" y="8380723"/>
              <a:ext cx="548677" cy="609631"/>
              <a:chOff x="9130331" y="8380723"/>
              <a:chExt cx="548677" cy="609631"/>
            </a:xfrm>
          </p:grpSpPr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130331" y="8380723"/>
                <a:ext cx="548677" cy="609631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9886039" y="8380723"/>
              <a:ext cx="548677" cy="609631"/>
              <a:chOff x="9886039" y="8380723"/>
              <a:chExt cx="548677" cy="609631"/>
            </a:xfrm>
          </p:grpSpPr>
          <p:pic>
            <p:nvPicPr>
              <p:cNvPr id="78" name="Object 77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886039" y="8380723"/>
                <a:ext cx="548677" cy="609631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10641747" y="8380723"/>
              <a:ext cx="548677" cy="609631"/>
              <a:chOff x="10641747" y="8380723"/>
              <a:chExt cx="548677" cy="609631"/>
            </a:xfrm>
          </p:grpSpPr>
          <p:pic>
            <p:nvPicPr>
              <p:cNvPr id="81" name="Object 8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0641747" y="8380723"/>
                <a:ext cx="548677" cy="609631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1397456" y="8380723"/>
              <a:ext cx="548677" cy="609631"/>
              <a:chOff x="11397456" y="8380723"/>
              <a:chExt cx="548677" cy="609631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1397456" y="8380723"/>
                <a:ext cx="548677" cy="609631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12153164" y="8380723"/>
              <a:ext cx="548677" cy="609631"/>
              <a:chOff x="12153164" y="8380723"/>
              <a:chExt cx="548677" cy="609631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2153164" y="8380723"/>
                <a:ext cx="548677" cy="609631"/>
              </a:xfrm>
              <a:prstGeom prst="rect">
                <a:avLst/>
              </a:prstGeom>
            </p:spPr>
          </p:pic>
        </p:grpSp>
        <p:grpSp>
          <p:nvGrpSpPr>
            <p:cNvPr id="1030" name="그룹 1030"/>
            <p:cNvGrpSpPr/>
            <p:nvPr/>
          </p:nvGrpSpPr>
          <p:grpSpPr>
            <a:xfrm>
              <a:off x="12908872" y="8380723"/>
              <a:ext cx="548677" cy="609631"/>
              <a:chOff x="12908872" y="8380723"/>
              <a:chExt cx="548677" cy="609631"/>
            </a:xfrm>
          </p:grpSpPr>
          <p:pic>
            <p:nvPicPr>
              <p:cNvPr id="90" name="Object 8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2908872" y="8380723"/>
                <a:ext cx="548677" cy="609631"/>
              </a:xfrm>
              <a:prstGeom prst="rect">
                <a:avLst/>
              </a:prstGeom>
            </p:spPr>
          </p:pic>
        </p:grpSp>
        <p:grpSp>
          <p:nvGrpSpPr>
            <p:cNvPr id="1031" name="그룹 1031"/>
            <p:cNvGrpSpPr/>
            <p:nvPr/>
          </p:nvGrpSpPr>
          <p:grpSpPr>
            <a:xfrm>
              <a:off x="13664580" y="8380723"/>
              <a:ext cx="548677" cy="609631"/>
              <a:chOff x="13664580" y="8380723"/>
              <a:chExt cx="548677" cy="609631"/>
            </a:xfrm>
          </p:grpSpPr>
          <p:pic>
            <p:nvPicPr>
              <p:cNvPr id="93" name="Object 9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664580" y="8380723"/>
                <a:ext cx="548677" cy="609631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14420289" y="8380723"/>
              <a:ext cx="548677" cy="609631"/>
              <a:chOff x="14420289" y="8380723"/>
              <a:chExt cx="548677" cy="609631"/>
            </a:xfrm>
          </p:grpSpPr>
          <p:pic>
            <p:nvPicPr>
              <p:cNvPr id="96" name="Object 9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420289" y="8380723"/>
                <a:ext cx="548677" cy="609631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12269808" y="2115694"/>
            <a:ext cx="404846" cy="404846"/>
            <a:chOff x="12269808" y="2115694"/>
            <a:chExt cx="404846" cy="404846"/>
          </a:xfrm>
        </p:grpSpPr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269808" y="2115694"/>
              <a:ext cx="404846" cy="404846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5611061" y="2115694"/>
            <a:ext cx="404846" cy="404846"/>
            <a:chOff x="5611061" y="2115694"/>
            <a:chExt cx="404846" cy="404846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11061" y="2115694"/>
              <a:ext cx="404846" cy="4048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0</Words>
  <Application>Microsoft Office PowerPoint</Application>
  <PresentationFormat>사용자 지정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multicampus</cp:lastModifiedBy>
  <cp:revision>6</cp:revision>
  <dcterms:created xsi:type="dcterms:W3CDTF">2023-01-19T09:55:16Z</dcterms:created>
  <dcterms:modified xsi:type="dcterms:W3CDTF">2023-01-19T07:34:47Z</dcterms:modified>
</cp:coreProperties>
</file>