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0285714" cy="612255"/>
            <a:chOff x="0" y="0"/>
            <a:chExt cx="10285714" cy="6122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142857" y="-249612"/>
              <a:ext cx="20571429" cy="122451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0285714" cy="61225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65612" y="93076"/>
            <a:ext cx="4627728" cy="48233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41526" y="5020515"/>
            <a:ext cx="4120116" cy="4326570"/>
            <a:chOff x="5741526" y="5020515"/>
            <a:chExt cx="4120116" cy="432657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741526" y="5020515"/>
              <a:ext cx="4120116" cy="4326570"/>
              <a:chOff x="5741526" y="5020515"/>
              <a:chExt cx="4120116" cy="4326570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681468" y="2888924"/>
                <a:ext cx="8240233" cy="8653139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741526" y="5020515"/>
                <a:ext cx="4120116" cy="4326570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5813757" y="5295238"/>
              <a:ext cx="3862434" cy="3860000"/>
              <a:chOff x="5813757" y="5295238"/>
              <a:chExt cx="3862434" cy="3860000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813757" y="5295238"/>
                <a:ext cx="3862434" cy="3860000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4715415" y="1274528"/>
            <a:ext cx="4914670" cy="5160938"/>
            <a:chOff x="4715415" y="1274528"/>
            <a:chExt cx="4914670" cy="5160938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4715415" y="1274528"/>
              <a:ext cx="4914670" cy="5160938"/>
              <a:chOff x="4715415" y="1274528"/>
              <a:chExt cx="4914670" cy="5160938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258080" y="-1268135"/>
                <a:ext cx="9829341" cy="10321875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715415" y="1274528"/>
                <a:ext cx="4914670" cy="516093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800000" y="1609524"/>
              <a:ext cx="4609524" cy="4595238"/>
              <a:chOff x="4800000" y="1609524"/>
              <a:chExt cx="4609524" cy="4595238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800000" y="1609524"/>
                <a:ext cx="4609524" cy="4595238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867309" y="952263"/>
            <a:ext cx="4542826" cy="4770461"/>
            <a:chOff x="867309" y="952263"/>
            <a:chExt cx="4542826" cy="477046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67309" y="952263"/>
              <a:ext cx="4542826" cy="4770461"/>
              <a:chOff x="867309" y="952263"/>
              <a:chExt cx="4542826" cy="477046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-1404104" y="-1398023"/>
                <a:ext cx="9085653" cy="9540922"/>
              </a:xfrm>
              <a:prstGeom prst="rect">
                <a:avLst/>
              </a:prstGeom>
            </p:spPr>
          </p:pic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67309" y="952263"/>
                <a:ext cx="4542826" cy="477046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946032" y="1252910"/>
              <a:ext cx="4259683" cy="4256614"/>
              <a:chOff x="946032" y="1252910"/>
              <a:chExt cx="4259683" cy="4256614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46032" y="1252910"/>
                <a:ext cx="4259683" cy="4256614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639254" y="4813606"/>
            <a:ext cx="4640457" cy="4872983"/>
            <a:chOff x="639254" y="4813606"/>
            <a:chExt cx="4640457" cy="487298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639254" y="4813606"/>
              <a:ext cx="4640457" cy="4872983"/>
              <a:chOff x="639254" y="4813606"/>
              <a:chExt cx="4640457" cy="4872983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-1680975" y="2412810"/>
                <a:ext cx="9280913" cy="9745967"/>
              </a:xfrm>
              <a:prstGeom prst="rect">
                <a:avLst/>
              </a:prstGeom>
            </p:spPr>
          </p:pic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39254" y="4813606"/>
                <a:ext cx="4640457" cy="487298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723810" y="5121212"/>
              <a:ext cx="4346667" cy="4345455"/>
              <a:chOff x="723810" y="5121212"/>
              <a:chExt cx="4346667" cy="434545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23810" y="5121212"/>
                <a:ext cx="4346667" cy="4345455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6840953" y="8991868"/>
            <a:ext cx="448695" cy="710434"/>
            <a:chOff x="6840953" y="8991868"/>
            <a:chExt cx="448695" cy="71043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660000">
              <a:off x="6840953" y="8991868"/>
              <a:ext cx="448695" cy="7104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73" y="-955644"/>
            <a:ext cx="10609524" cy="13507561"/>
            <a:chOff x="-159173" y="-955644"/>
            <a:chExt cx="10609524" cy="1350756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159173" y="-955644"/>
              <a:ext cx="10604061" cy="7963000"/>
              <a:chOff x="-159173" y="-955644"/>
              <a:chExt cx="10604061" cy="7963000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159173" y="-955644"/>
                <a:ext cx="10604061" cy="7963000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49378" y="6923345"/>
              <a:ext cx="10584470" cy="5623000"/>
              <a:chOff x="-149378" y="6923345"/>
              <a:chExt cx="10584470" cy="5623000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49378" y="6923345"/>
                <a:ext cx="10584470" cy="5623000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200210" y="3390476"/>
            <a:ext cx="1662158" cy="5081614"/>
            <a:chOff x="1200210" y="3390476"/>
            <a:chExt cx="1662158" cy="50816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0210" y="3390476"/>
              <a:ext cx="1662158" cy="50816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35559" y="5333333"/>
            <a:ext cx="2695116" cy="3567555"/>
            <a:chOff x="5135559" y="5333333"/>
            <a:chExt cx="2695116" cy="35675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5559" y="5333333"/>
              <a:ext cx="2695116" cy="35675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109830" y="2788961"/>
            <a:ext cx="2705461" cy="5673101"/>
            <a:chOff x="7109830" y="2788961"/>
            <a:chExt cx="2705461" cy="567310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9830" y="2788961"/>
              <a:ext cx="2705461" cy="567310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9978" y="2027773"/>
            <a:ext cx="6250335" cy="46155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4931" y="1201526"/>
            <a:ext cx="4914221" cy="35137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63717" y="1201526"/>
            <a:ext cx="4809459" cy="351378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96231" y="2007942"/>
            <a:ext cx="6736801" cy="461554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39052" y="1528492"/>
            <a:ext cx="4243112" cy="561006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256164" y="1201526"/>
            <a:ext cx="3779249" cy="351378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11163" y="7928056"/>
            <a:ext cx="7838709" cy="124687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54478" y="8277346"/>
            <a:ext cx="176605" cy="285006"/>
            <a:chOff x="1354478" y="8277346"/>
            <a:chExt cx="176605" cy="28500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40159" y="8156674"/>
              <a:ext cx="353210" cy="570013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54478" y="8277346"/>
              <a:ext cx="176605" cy="28500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64155" y="8277346"/>
            <a:ext cx="176605" cy="285006"/>
            <a:chOff x="8764155" y="8277346"/>
            <a:chExt cx="176605" cy="28500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49836" y="8156674"/>
              <a:ext cx="353210" cy="570013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64155" y="8277346"/>
              <a:ext cx="176605" cy="28500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452574" y="8564202"/>
            <a:ext cx="3261849" cy="11190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0B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4733" y="-743532"/>
            <a:ext cx="10893100" cy="9694859"/>
            <a:chOff x="-534733" y="-743532"/>
            <a:chExt cx="10893100" cy="96948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4733" y="-743532"/>
              <a:ext cx="10893100" cy="96948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38095" y="8576190"/>
            <a:ext cx="10761905" cy="2033333"/>
            <a:chOff x="-238095" y="8576190"/>
            <a:chExt cx="10761905" cy="20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38095" y="8576190"/>
              <a:ext cx="10761905" cy="20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80414" y="7714286"/>
            <a:ext cx="8462443" cy="1746032"/>
            <a:chOff x="1080414" y="7714286"/>
            <a:chExt cx="8462443" cy="174603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0414" y="7714286"/>
              <a:ext cx="8462443" cy="174603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82668" y="7976746"/>
            <a:ext cx="6675834" cy="128606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862213" y="8710424"/>
            <a:ext cx="168228" cy="271488"/>
            <a:chOff x="8862213" y="8710424"/>
            <a:chExt cx="168228" cy="27148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862213" y="8710424"/>
              <a:ext cx="168228" cy="2714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52381" y="943179"/>
            <a:ext cx="12924178" cy="7537756"/>
            <a:chOff x="-1752381" y="943179"/>
            <a:chExt cx="12924178" cy="75377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752381" y="943179"/>
              <a:ext cx="12924178" cy="75377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11183" y="1565664"/>
            <a:ext cx="11232031" cy="7669241"/>
            <a:chOff x="-411183" y="1565664"/>
            <a:chExt cx="11232031" cy="76692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11183" y="1565664"/>
              <a:ext cx="11232031" cy="766924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615" y="2782236"/>
            <a:ext cx="4974390" cy="36511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47890" y="1359172"/>
            <a:ext cx="3374095" cy="36511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4388" y="7698146"/>
            <a:ext cx="5409647" cy="7798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67360" y="1980713"/>
            <a:ext cx="3458961" cy="271342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275680" y="3330601"/>
            <a:ext cx="1873961" cy="271342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58609" y="3330601"/>
            <a:ext cx="4055352" cy="271342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20728" y="2735427"/>
            <a:ext cx="2250559" cy="362597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276564" y="7920336"/>
            <a:ext cx="183929" cy="296826"/>
            <a:chOff x="2276564" y="7920336"/>
            <a:chExt cx="183929" cy="29682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76564" y="7920336"/>
              <a:ext cx="183929" cy="2968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85769" y="7920336"/>
            <a:ext cx="183929" cy="296826"/>
            <a:chOff x="7785769" y="7920336"/>
            <a:chExt cx="183929" cy="29682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7785769" y="7920336"/>
              <a:ext cx="183929" cy="29682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739788" y="8285134"/>
            <a:ext cx="2424748" cy="6260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0285714" cy="10285714"/>
            <a:chOff x="0" y="0"/>
            <a:chExt cx="10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3333" y="852438"/>
            <a:ext cx="10511751" cy="9551353"/>
            <a:chOff x="-133333" y="852438"/>
            <a:chExt cx="10511751" cy="955135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33333" y="852438"/>
              <a:ext cx="10511751" cy="95513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80414" y="7714286"/>
            <a:ext cx="8462443" cy="1746032"/>
            <a:chOff x="1080414" y="7714286"/>
            <a:chExt cx="8462443" cy="174603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0414" y="7714286"/>
              <a:ext cx="8462443" cy="174603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82668" y="7976746"/>
            <a:ext cx="6676453" cy="129320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862213" y="8710424"/>
            <a:ext cx="168228" cy="271488"/>
            <a:chOff x="8862213" y="8710424"/>
            <a:chExt cx="168228" cy="2714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8862213" y="8710424"/>
              <a:ext cx="168228" cy="2714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47619" y="1739790"/>
            <a:ext cx="489656" cy="419112"/>
            <a:chOff x="2247619" y="1739790"/>
            <a:chExt cx="489656" cy="4191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47619" y="1739790"/>
              <a:ext cx="489656" cy="4191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2023-01-19T11:25:11Z</dcterms:created>
  <dcterms:modified xsi:type="dcterms:W3CDTF">2023-01-19T11:25:11Z</dcterms:modified>
</cp:coreProperties>
</file>