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691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3.png"/><Relationship Id="rId18" Type="http://schemas.openxmlformats.org/officeDocument/2006/relationships/image" Target="../media/image7.png"/><Relationship Id="rId3" Type="http://schemas.openxmlformats.org/officeDocument/2006/relationships/image" Target="../media/image18.png"/><Relationship Id="rId7" Type="http://schemas.openxmlformats.org/officeDocument/2006/relationships/image" Target="../media/image3.png"/><Relationship Id="rId12" Type="http://schemas.openxmlformats.org/officeDocument/2006/relationships/image" Target="../media/image12.png"/><Relationship Id="rId17" Type="http://schemas.openxmlformats.org/officeDocument/2006/relationships/image" Target="../media/image21.png"/><Relationship Id="rId2" Type="http://schemas.openxmlformats.org/officeDocument/2006/relationships/image" Target="../media/image17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11.png"/><Relationship Id="rId5" Type="http://schemas.openxmlformats.org/officeDocument/2006/relationships/image" Target="../media/image1.png"/><Relationship Id="rId15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5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64D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048" y="7787823"/>
            <a:ext cx="18285714" cy="6023848"/>
            <a:chOff x="-19048" y="7787823"/>
            <a:chExt cx="18285714" cy="602384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19048" y="8389780"/>
              <a:ext cx="18285714" cy="5421891"/>
              <a:chOff x="-19048" y="8389780"/>
              <a:chExt cx="18285714" cy="542189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19048" y="8389780"/>
                <a:ext cx="18285714" cy="5421891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9048" y="7787823"/>
              <a:ext cx="18285714" cy="1092304"/>
              <a:chOff x="-19048" y="7787823"/>
              <a:chExt cx="18285714" cy="109230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9048" y="7787823"/>
                <a:ext cx="18285714" cy="1092304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2842572" y="1395709"/>
            <a:ext cx="2768489" cy="1350516"/>
            <a:chOff x="2842572" y="1395709"/>
            <a:chExt cx="2768489" cy="135051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42572" y="1395709"/>
              <a:ext cx="2768489" cy="13505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142857" y="2746226"/>
            <a:ext cx="3633299" cy="1772385"/>
            <a:chOff x="9142857" y="2746226"/>
            <a:chExt cx="3633299" cy="177238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2857" y="2746226"/>
              <a:ext cx="3633299" cy="177238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418484" y="2210932"/>
            <a:ext cx="404846" cy="404846"/>
            <a:chOff x="10418484" y="2210932"/>
            <a:chExt cx="404846" cy="40484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18484" y="2210932"/>
              <a:ext cx="404846" cy="40484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611061" y="2115694"/>
            <a:ext cx="404846" cy="404846"/>
            <a:chOff x="5611061" y="2115694"/>
            <a:chExt cx="404846" cy="40484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11061" y="2115694"/>
              <a:ext cx="404846" cy="404846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34717" y="1205832"/>
            <a:ext cx="8048054" cy="419583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124428" y="4093916"/>
            <a:ext cx="689055" cy="702520"/>
            <a:chOff x="5124428" y="4093916"/>
            <a:chExt cx="689055" cy="70252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24428" y="4093916"/>
              <a:ext cx="689055" cy="70252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096360" y="4960273"/>
            <a:ext cx="1223078" cy="1223078"/>
            <a:chOff x="5096360" y="4960273"/>
            <a:chExt cx="1223078" cy="122307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96360" y="4960273"/>
              <a:ext cx="1223078" cy="122307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478768" y="6031871"/>
            <a:ext cx="493702" cy="493702"/>
            <a:chOff x="4478768" y="6031871"/>
            <a:chExt cx="493702" cy="49370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78768" y="6031871"/>
              <a:ext cx="493702" cy="49370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345625" y="6749143"/>
            <a:ext cx="689055" cy="702520"/>
            <a:chOff x="9345625" y="6749143"/>
            <a:chExt cx="689055" cy="70252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345625" y="6749143"/>
              <a:ext cx="689055" cy="70252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294114" y="6031871"/>
            <a:ext cx="493702" cy="493702"/>
            <a:chOff x="9294114" y="6031871"/>
            <a:chExt cx="493702" cy="493702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294114" y="6031871"/>
              <a:ext cx="493702" cy="49370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732358" y="5413549"/>
            <a:ext cx="888549" cy="888549"/>
            <a:chOff x="9732358" y="5413549"/>
            <a:chExt cx="888549" cy="88854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732358" y="5413549"/>
              <a:ext cx="888549" cy="88854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4370272" y="8508807"/>
            <a:ext cx="3291269" cy="1064822"/>
            <a:chOff x="4370272" y="8508807"/>
            <a:chExt cx="3291269" cy="1064822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4370272" y="8508807"/>
              <a:ext cx="3291269" cy="1064822"/>
              <a:chOff x="4370272" y="8508807"/>
              <a:chExt cx="3291269" cy="1064822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370272" y="8508807"/>
                <a:ext cx="3291269" cy="1064822"/>
              </a:xfrm>
              <a:prstGeom prst="rect">
                <a:avLst/>
              </a:prstGeom>
            </p:spPr>
          </p:pic>
        </p:grpSp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93667" y="8528005"/>
              <a:ext cx="2468764" cy="93969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7883001" y="8549727"/>
            <a:ext cx="3173316" cy="1026661"/>
            <a:chOff x="7883001" y="8549727"/>
            <a:chExt cx="3173316" cy="1026661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7883001" y="8549727"/>
              <a:ext cx="3173316" cy="1026661"/>
              <a:chOff x="7883001" y="8549727"/>
              <a:chExt cx="3173316" cy="1026661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7883001" y="8549727"/>
                <a:ext cx="3173316" cy="1026661"/>
              </a:xfrm>
              <a:prstGeom prst="rect">
                <a:avLst/>
              </a:prstGeom>
            </p:spPr>
          </p:pic>
        </p:grpSp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899563" y="8522494"/>
              <a:ext cx="2897849" cy="983510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483311" y="4998369"/>
            <a:ext cx="2246016" cy="28370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64D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048" y="7787823"/>
            <a:ext cx="18285714" cy="6023848"/>
            <a:chOff x="-19048" y="7787823"/>
            <a:chExt cx="18285714" cy="602384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19048" y="8389780"/>
              <a:ext cx="18285714" cy="5421891"/>
              <a:chOff x="-19048" y="8389780"/>
              <a:chExt cx="18285714" cy="542189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19048" y="8389780"/>
                <a:ext cx="18285714" cy="5421891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9048" y="7787823"/>
              <a:ext cx="18285714" cy="1092304"/>
              <a:chOff x="-19048" y="7787823"/>
              <a:chExt cx="18285714" cy="109230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9048" y="7787823"/>
                <a:ext cx="18285714" cy="1092304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2842572" y="1395709"/>
            <a:ext cx="2768489" cy="1350516"/>
            <a:chOff x="2842572" y="1395709"/>
            <a:chExt cx="2768489" cy="135051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42572" y="1395709"/>
              <a:ext cx="2768489" cy="13505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142857" y="2746226"/>
            <a:ext cx="3633299" cy="1772385"/>
            <a:chOff x="9142857" y="2746226"/>
            <a:chExt cx="3633299" cy="177238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2857" y="2746226"/>
              <a:ext cx="3633299" cy="177238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418484" y="2210932"/>
            <a:ext cx="404846" cy="404846"/>
            <a:chOff x="10418484" y="2210932"/>
            <a:chExt cx="404846" cy="40484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18484" y="2210932"/>
              <a:ext cx="404846" cy="40484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611061" y="2115694"/>
            <a:ext cx="404846" cy="404846"/>
            <a:chOff x="5611061" y="2115694"/>
            <a:chExt cx="404846" cy="40484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11061" y="2115694"/>
              <a:ext cx="404846" cy="404846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63244" y="1014371"/>
            <a:ext cx="8048054" cy="419583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370272" y="8508807"/>
            <a:ext cx="3291269" cy="1064822"/>
            <a:chOff x="4370272" y="8508807"/>
            <a:chExt cx="3291269" cy="1064822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4370272" y="8508807"/>
              <a:ext cx="3291269" cy="1064822"/>
              <a:chOff x="4370272" y="8508807"/>
              <a:chExt cx="3291269" cy="1064822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370272" y="8508807"/>
                <a:ext cx="3291269" cy="1064822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93667" y="8528005"/>
              <a:ext cx="2468764" cy="93969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883001" y="8549727"/>
            <a:ext cx="3173316" cy="1026661"/>
            <a:chOff x="7883001" y="8549727"/>
            <a:chExt cx="3173316" cy="1026661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7883001" y="8549727"/>
              <a:ext cx="3173316" cy="1026661"/>
              <a:chOff x="7883001" y="8549727"/>
              <a:chExt cx="3173316" cy="1026661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883001" y="8549727"/>
                <a:ext cx="3173316" cy="1026661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99563" y="8522494"/>
              <a:ext cx="2897849" cy="98351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409143" y="4416160"/>
            <a:ext cx="4947715" cy="3371662"/>
            <a:chOff x="5409143" y="4416160"/>
            <a:chExt cx="4947715" cy="3371662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09143" y="4416160"/>
              <a:ext cx="4947715" cy="33716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64D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446978" y="4585219"/>
            <a:ext cx="546951" cy="557639"/>
            <a:chOff x="5446978" y="4585219"/>
            <a:chExt cx="546951" cy="5576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46978" y="4585219"/>
              <a:ext cx="546951" cy="5576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24977" y="5142857"/>
            <a:ext cx="1022001" cy="1022001"/>
            <a:chOff x="4424977" y="5142857"/>
            <a:chExt cx="1022001" cy="102200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24977" y="5142857"/>
              <a:ext cx="1022001" cy="102200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53276" y="6385144"/>
            <a:ext cx="493702" cy="493702"/>
            <a:chOff x="4953276" y="6385144"/>
            <a:chExt cx="493702" cy="49370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53276" y="6385144"/>
              <a:ext cx="493702" cy="49370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9048" y="7787823"/>
            <a:ext cx="18285714" cy="6023848"/>
            <a:chOff x="-19048" y="7787823"/>
            <a:chExt cx="18285714" cy="6023848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-19048" y="8389780"/>
              <a:ext cx="18285714" cy="5421891"/>
              <a:chOff x="-19048" y="8389780"/>
              <a:chExt cx="18285714" cy="5421891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19048" y="8389780"/>
                <a:ext cx="18285714" cy="542189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-19048" y="7787823"/>
              <a:ext cx="18285714" cy="1092304"/>
              <a:chOff x="-19048" y="7787823"/>
              <a:chExt cx="18285714" cy="109230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-19048" y="7787823"/>
                <a:ext cx="18285714" cy="1092304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3066973" y="1265261"/>
            <a:ext cx="2768489" cy="1350516"/>
            <a:chOff x="3066973" y="1265261"/>
            <a:chExt cx="2768489" cy="135051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66973" y="1265261"/>
              <a:ext cx="2768489" cy="13505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142857" y="2746226"/>
            <a:ext cx="3633299" cy="1772385"/>
            <a:chOff x="9142857" y="2746226"/>
            <a:chExt cx="3633299" cy="177238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42857" y="2746226"/>
              <a:ext cx="3633299" cy="177238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418484" y="2210932"/>
            <a:ext cx="404846" cy="404846"/>
            <a:chOff x="10418484" y="2210932"/>
            <a:chExt cx="404846" cy="40484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18484" y="2210932"/>
              <a:ext cx="404846" cy="40484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611061" y="2115694"/>
            <a:ext cx="404846" cy="404846"/>
            <a:chOff x="5611061" y="2115694"/>
            <a:chExt cx="404846" cy="40484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11061" y="2115694"/>
              <a:ext cx="404846" cy="404846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963244" y="1014371"/>
            <a:ext cx="8048054" cy="4195835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4370272" y="8508807"/>
            <a:ext cx="3291269" cy="1064822"/>
            <a:chOff x="4370272" y="8508807"/>
            <a:chExt cx="3291269" cy="1064822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4370272" y="8508807"/>
              <a:ext cx="3291269" cy="1064822"/>
              <a:chOff x="4370272" y="8508807"/>
              <a:chExt cx="3291269" cy="1064822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370272" y="8508807"/>
                <a:ext cx="3291269" cy="1064822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93667" y="8528005"/>
              <a:ext cx="2468764" cy="93969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883001" y="8549727"/>
            <a:ext cx="3173316" cy="1026661"/>
            <a:chOff x="7883001" y="8549727"/>
            <a:chExt cx="3173316" cy="1026661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7883001" y="8549727"/>
              <a:ext cx="3173316" cy="1026661"/>
              <a:chOff x="7883001" y="8549727"/>
              <a:chExt cx="3173316" cy="1026661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7883001" y="8549727"/>
                <a:ext cx="3173316" cy="1026661"/>
              </a:xfrm>
              <a:prstGeom prst="rect">
                <a:avLst/>
              </a:prstGeom>
            </p:spPr>
          </p:pic>
        </p:grpSp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899563" y="8522494"/>
              <a:ext cx="2897849" cy="98351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634374" y="3849593"/>
            <a:ext cx="1783993" cy="1585800"/>
            <a:chOff x="6634374" y="3849593"/>
            <a:chExt cx="1783993" cy="158580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634374" y="3849593"/>
              <a:ext cx="1783993" cy="158580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611061" y="5390761"/>
            <a:ext cx="1305333" cy="1988766"/>
            <a:chOff x="5611061" y="5390761"/>
            <a:chExt cx="1305333" cy="1988766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11061" y="5390761"/>
              <a:ext cx="1305333" cy="1988766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7883001" y="5566853"/>
            <a:ext cx="1841121" cy="1636581"/>
            <a:chOff x="7883001" y="5566853"/>
            <a:chExt cx="1841121" cy="163658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883001" y="5566853"/>
              <a:ext cx="1841121" cy="1636581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9931852" y="6164858"/>
            <a:ext cx="689055" cy="702520"/>
            <a:chOff x="9931852" y="6164858"/>
            <a:chExt cx="689055" cy="70252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931852" y="6164858"/>
              <a:ext cx="689055" cy="70252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0149655" y="5407007"/>
            <a:ext cx="493702" cy="493702"/>
            <a:chOff x="10149655" y="5407007"/>
            <a:chExt cx="493702" cy="493702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49655" y="5407007"/>
              <a:ext cx="493702" cy="493702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9025385" y="4562567"/>
            <a:ext cx="888549" cy="888549"/>
            <a:chOff x="9025385" y="4562567"/>
            <a:chExt cx="888549" cy="888549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025385" y="4562567"/>
              <a:ext cx="888549" cy="8885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64D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048" y="7787823"/>
            <a:ext cx="18285714" cy="6023848"/>
            <a:chOff x="-19048" y="7787823"/>
            <a:chExt cx="18285714" cy="602384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19048" y="8389780"/>
              <a:ext cx="18285714" cy="5421891"/>
              <a:chOff x="-19048" y="8389780"/>
              <a:chExt cx="18285714" cy="542189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19048" y="8389780"/>
                <a:ext cx="18285714" cy="5421891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9048" y="7787823"/>
              <a:ext cx="18285714" cy="1092304"/>
              <a:chOff x="-19048" y="7787823"/>
              <a:chExt cx="18285714" cy="109230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9048" y="7787823"/>
                <a:ext cx="18285714" cy="1092304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2842572" y="1395709"/>
            <a:ext cx="2768489" cy="1350516"/>
            <a:chOff x="2842572" y="1395709"/>
            <a:chExt cx="2768489" cy="135051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42572" y="1395709"/>
              <a:ext cx="2768489" cy="13505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142857" y="2746226"/>
            <a:ext cx="3633299" cy="1772385"/>
            <a:chOff x="9142857" y="2746226"/>
            <a:chExt cx="3633299" cy="177238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2857" y="2746226"/>
              <a:ext cx="3633299" cy="177238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418484" y="2210932"/>
            <a:ext cx="404846" cy="404846"/>
            <a:chOff x="10418484" y="2210932"/>
            <a:chExt cx="404846" cy="40484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18484" y="2210932"/>
              <a:ext cx="404846" cy="40484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611061" y="2115694"/>
            <a:ext cx="404846" cy="404846"/>
            <a:chOff x="5611061" y="2115694"/>
            <a:chExt cx="404846" cy="40484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11061" y="2115694"/>
              <a:ext cx="404846" cy="404846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63244" y="1014371"/>
            <a:ext cx="8048054" cy="419583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370272" y="8508807"/>
            <a:ext cx="3291269" cy="1064822"/>
            <a:chOff x="4370272" y="8508807"/>
            <a:chExt cx="3291269" cy="1064822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4370272" y="8508807"/>
              <a:ext cx="3291269" cy="1064822"/>
              <a:chOff x="4370272" y="8508807"/>
              <a:chExt cx="3291269" cy="1064822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370272" y="8508807"/>
                <a:ext cx="3291269" cy="1064822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93667" y="8528005"/>
              <a:ext cx="2468764" cy="93969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883001" y="8549727"/>
            <a:ext cx="3173316" cy="1026661"/>
            <a:chOff x="7883001" y="8549727"/>
            <a:chExt cx="3173316" cy="1026661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7883001" y="8549727"/>
              <a:ext cx="3173316" cy="1026661"/>
              <a:chOff x="7883001" y="8549727"/>
              <a:chExt cx="3173316" cy="1026661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883001" y="8549727"/>
                <a:ext cx="3173316" cy="1026661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99563" y="8522494"/>
              <a:ext cx="2897849" cy="98351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634374" y="3849593"/>
            <a:ext cx="1783993" cy="1585800"/>
            <a:chOff x="6634374" y="3849593"/>
            <a:chExt cx="1783993" cy="158580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34374" y="3849593"/>
              <a:ext cx="1783993" cy="158580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611061" y="5390761"/>
            <a:ext cx="1305333" cy="1988766"/>
            <a:chOff x="5611061" y="5390761"/>
            <a:chExt cx="1305333" cy="1988766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11061" y="5390761"/>
              <a:ext cx="1305333" cy="198876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7883001" y="5566853"/>
            <a:ext cx="1841121" cy="1636581"/>
            <a:chOff x="7883001" y="5566853"/>
            <a:chExt cx="1841121" cy="1636581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883001" y="5566853"/>
              <a:ext cx="1841121" cy="16365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64D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8147740"/>
            <a:ext cx="18285714" cy="6023848"/>
            <a:chOff x="0" y="8147740"/>
            <a:chExt cx="18285714" cy="602384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8749697"/>
              <a:ext cx="18285714" cy="5421891"/>
              <a:chOff x="0" y="8749697"/>
              <a:chExt cx="18285714" cy="542189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8749697"/>
                <a:ext cx="18285714" cy="5421891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8147740"/>
              <a:ext cx="18285714" cy="1092304"/>
              <a:chOff x="0" y="8147740"/>
              <a:chExt cx="18285714" cy="109230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0" y="8147740"/>
                <a:ext cx="18285714" cy="1092304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2156594" y="967600"/>
            <a:ext cx="2768489" cy="1350516"/>
            <a:chOff x="2156594" y="967600"/>
            <a:chExt cx="2768489" cy="135051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56594" y="967600"/>
              <a:ext cx="2768489" cy="13505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053727" y="2273912"/>
            <a:ext cx="3633299" cy="1772385"/>
            <a:chOff x="10053727" y="2273912"/>
            <a:chExt cx="3633299" cy="177238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53727" y="2273912"/>
              <a:ext cx="3633299" cy="177238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269808" y="2115694"/>
            <a:ext cx="404846" cy="404846"/>
            <a:chOff x="12269808" y="2115694"/>
            <a:chExt cx="404846" cy="40484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269808" y="2115694"/>
              <a:ext cx="404846" cy="40484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611061" y="2115694"/>
            <a:ext cx="404846" cy="404846"/>
            <a:chOff x="5611061" y="2115694"/>
            <a:chExt cx="404846" cy="40484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11061" y="2115694"/>
              <a:ext cx="404846" cy="40484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368503" y="1776106"/>
            <a:ext cx="6386555" cy="1837572"/>
            <a:chOff x="4368503" y="1776106"/>
            <a:chExt cx="6386555" cy="183757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68503" y="1776106"/>
              <a:ext cx="6386555" cy="1837572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63244" y="963037"/>
            <a:ext cx="8047825" cy="41968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Office PowerPoint</Application>
  <PresentationFormat>사용자 지정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multicampus</cp:lastModifiedBy>
  <cp:revision>3</cp:revision>
  <dcterms:created xsi:type="dcterms:W3CDTF">2023-01-19T15:01:15Z</dcterms:created>
  <dcterms:modified xsi:type="dcterms:W3CDTF">2023-01-19T06:49:42Z</dcterms:modified>
</cp:coreProperties>
</file>