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6558" y="400000"/>
            <a:ext cx="2652363" cy="3130528"/>
            <a:chOff x="566558" y="400000"/>
            <a:chExt cx="2652363" cy="313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558" y="400000"/>
              <a:ext cx="2652363" cy="313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1265" y="727169"/>
            <a:ext cx="1943184" cy="3085714"/>
            <a:chOff x="4171265" y="727169"/>
            <a:chExt cx="194318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1265" y="727169"/>
              <a:ext cx="1943184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830" y="1247686"/>
            <a:ext cx="2687724" cy="2349442"/>
            <a:chOff x="7066830" y="1247686"/>
            <a:chExt cx="2687724" cy="2349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830" y="1247686"/>
              <a:ext cx="2687724" cy="23494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511" y="3812883"/>
            <a:ext cx="2159105" cy="3085714"/>
            <a:chOff x="547511" y="3812883"/>
            <a:chExt cx="2159105" cy="30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511" y="3812883"/>
              <a:ext cx="2159105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7764" y="4170526"/>
            <a:ext cx="2666685" cy="2370429"/>
            <a:chOff x="3447764" y="4170526"/>
            <a:chExt cx="2666685" cy="2370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764" y="4170526"/>
              <a:ext cx="2666685" cy="2370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5878" y="4025929"/>
            <a:ext cx="3034877" cy="2697717"/>
            <a:chOff x="7085878" y="4025929"/>
            <a:chExt cx="3034877" cy="2697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878" y="4025929"/>
              <a:ext cx="3034877" cy="26977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740" y="6917645"/>
            <a:ext cx="2432615" cy="2686246"/>
            <a:chOff x="1892740" y="6917645"/>
            <a:chExt cx="2432615" cy="26862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740" y="6917645"/>
              <a:ext cx="2432615" cy="26862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9687" y="6723646"/>
            <a:ext cx="3085714" cy="2354934"/>
            <a:chOff x="5809687" y="6723646"/>
            <a:chExt cx="3085714" cy="23549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9687" y="6723646"/>
              <a:ext cx="3085714" cy="235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4480" y="1175250"/>
            <a:ext cx="875039" cy="972250"/>
            <a:chOff x="1574480" y="1175250"/>
            <a:chExt cx="875039" cy="9722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480" y="1175250"/>
              <a:ext cx="875039" cy="9722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909" y="1067824"/>
            <a:ext cx="2308199" cy="1199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88939" y="2329966"/>
            <a:ext cx="2374773" cy="1158455"/>
            <a:chOff x="888939" y="2329966"/>
            <a:chExt cx="2374773" cy="11584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939" y="2329966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32827"/>
            <a:ext cx="10285714" cy="2552887"/>
            <a:chOff x="0" y="7732827"/>
            <a:chExt cx="10285714" cy="255288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8071428"/>
              <a:ext cx="10285714" cy="2214286"/>
              <a:chOff x="0" y="8071428"/>
              <a:chExt cx="10285714" cy="221428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071428"/>
                <a:ext cx="10285714" cy="22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732827"/>
              <a:ext cx="10285714" cy="614421"/>
              <a:chOff x="0" y="7732827"/>
              <a:chExt cx="10285714" cy="6144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732827"/>
                <a:ext cx="10285714" cy="61442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451582" y="4987685"/>
            <a:ext cx="3027086" cy="1476665"/>
            <a:chOff x="8451582" y="4987685"/>
            <a:chExt cx="3027086" cy="14766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582" y="4987685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26365" y="1901970"/>
            <a:ext cx="3988270" cy="1945546"/>
            <a:chOff x="-1026365" y="1901970"/>
            <a:chExt cx="3988270" cy="19455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26365" y="1901970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68" y="4462537"/>
            <a:ext cx="1348746" cy="1360640"/>
            <a:chOff x="7080668" y="4462537"/>
            <a:chExt cx="1348746" cy="13606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0668" y="4462537"/>
              <a:ext cx="1348746" cy="13606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6301" y="2057143"/>
            <a:ext cx="6496758" cy="6171429"/>
            <a:chOff x="1606301" y="2057143"/>
            <a:chExt cx="6496758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6301" y="2057143"/>
              <a:ext cx="6496758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360" y="1663246"/>
            <a:ext cx="9205707" cy="16157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98540" y="8337688"/>
            <a:ext cx="4288635" cy="1387500"/>
            <a:chOff x="2998540" y="8337688"/>
            <a:chExt cx="4288635" cy="138750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98540" y="8337688"/>
              <a:ext cx="4288635" cy="1387500"/>
              <a:chOff x="2998540" y="8337688"/>
              <a:chExt cx="4288635" cy="13875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98540" y="8337688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3374" y="8489255"/>
              <a:ext cx="3778377" cy="9118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3780" y="4454208"/>
            <a:ext cx="1377298" cy="1377298"/>
            <a:chOff x="1233780" y="4454208"/>
            <a:chExt cx="1377298" cy="13772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3780" y="4454208"/>
              <a:ext cx="1377298" cy="137729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75324" y="-56277"/>
            <a:ext cx="6298793" cy="610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935" y="7515923"/>
            <a:ext cx="10671650" cy="3515553"/>
            <a:chOff x="-385935" y="7515923"/>
            <a:chExt cx="10671650" cy="35155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85935" y="7867229"/>
              <a:ext cx="10671650" cy="3164247"/>
              <a:chOff x="-385935" y="7867229"/>
              <a:chExt cx="10671650" cy="316424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85935" y="7867229"/>
                <a:ext cx="10671650" cy="316424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385935" y="7515923"/>
              <a:ext cx="10671650" cy="637475"/>
              <a:chOff x="-385935" y="7515923"/>
              <a:chExt cx="10671650" cy="63747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5935" y="7515923"/>
                <a:ext cx="10671650" cy="63747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85256" y="1245786"/>
            <a:ext cx="4257541" cy="2076902"/>
            <a:chOff x="685256" y="1245786"/>
            <a:chExt cx="4257541" cy="2076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56" y="1245786"/>
              <a:ext cx="4257541" cy="2076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12781" y="3956939"/>
            <a:ext cx="2043730" cy="996967"/>
            <a:chOff x="6912781" y="3956939"/>
            <a:chExt cx="2043730" cy="9969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781" y="3956939"/>
              <a:ext cx="2043730" cy="996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47711" y="519577"/>
            <a:ext cx="227726" cy="227726"/>
            <a:chOff x="5947711" y="519577"/>
            <a:chExt cx="227726" cy="2277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711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66936" y="519577"/>
            <a:ext cx="227726" cy="227726"/>
            <a:chOff x="3166936" y="519577"/>
            <a:chExt cx="227726" cy="2277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6936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34285" y="2473189"/>
            <a:ext cx="5017144" cy="2669669"/>
            <a:chOff x="2634285" y="2473189"/>
            <a:chExt cx="5017144" cy="26696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4285" y="2473189"/>
              <a:ext cx="5017144" cy="26696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1404" y="2415605"/>
            <a:ext cx="5712876" cy="31259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61413" y="6151189"/>
            <a:ext cx="4962888" cy="2640799"/>
            <a:chOff x="2661413" y="6151189"/>
            <a:chExt cx="4962888" cy="26407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1413" y="6151189"/>
              <a:ext cx="4962888" cy="264079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1763" y="6243738"/>
            <a:ext cx="5657095" cy="2973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0476" y="609524"/>
            <a:ext cx="2638095" cy="2638095"/>
            <a:chOff x="990476" y="609524"/>
            <a:chExt cx="2638095" cy="2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476" y="609524"/>
              <a:ext cx="2638095" cy="2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4286" y="1204762"/>
            <a:ext cx="3085714" cy="2389296"/>
            <a:chOff x="4614286" y="1204762"/>
            <a:chExt cx="3085714" cy="2389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286" y="1204762"/>
              <a:ext cx="3085714" cy="238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322" y="3636579"/>
            <a:ext cx="3348499" cy="3012557"/>
            <a:chOff x="654322" y="3636579"/>
            <a:chExt cx="3348499" cy="30125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322" y="3636579"/>
              <a:ext cx="3348499" cy="30125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32285" y="3247619"/>
            <a:ext cx="2372477" cy="2990171"/>
            <a:chOff x="4432285" y="3247619"/>
            <a:chExt cx="2372477" cy="29901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285" y="3247619"/>
              <a:ext cx="2372477" cy="2990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9524" y="2879786"/>
            <a:ext cx="2375142" cy="2263071"/>
            <a:chOff x="7509524" y="2879786"/>
            <a:chExt cx="2375142" cy="2263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9524" y="2879786"/>
              <a:ext cx="2375142" cy="22630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5714" y="6237790"/>
            <a:ext cx="3100310" cy="3644941"/>
            <a:chOff x="1585714" y="6237790"/>
            <a:chExt cx="3100310" cy="36449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5714" y="6237790"/>
              <a:ext cx="3100310" cy="36449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38095" y="5352381"/>
            <a:ext cx="2628881" cy="2007634"/>
            <a:chOff x="6938095" y="5352381"/>
            <a:chExt cx="2628881" cy="20076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095" y="5352381"/>
              <a:ext cx="2628881" cy="200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03927" y="6805146"/>
            <a:ext cx="2305597" cy="2510230"/>
            <a:chOff x="5203927" y="6805146"/>
            <a:chExt cx="2305597" cy="2510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1618" y="5700521"/>
              <a:ext cx="4611194" cy="502045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3927" y="6805146"/>
              <a:ext cx="2305597" cy="2510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80408" y="-19048"/>
            <a:ext cx="2104258" cy="3085714"/>
            <a:chOff x="7780408" y="-19048"/>
            <a:chExt cx="2104258" cy="30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0408" y="-19048"/>
              <a:ext cx="2104258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3290" y="1276190"/>
            <a:ext cx="1367955" cy="2315000"/>
            <a:chOff x="1243290" y="1276190"/>
            <a:chExt cx="1367955" cy="231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290" y="1276190"/>
              <a:ext cx="1367955" cy="231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4021" y="5332341"/>
            <a:ext cx="3929788" cy="3929788"/>
            <a:chOff x="1674021" y="5332341"/>
            <a:chExt cx="3929788" cy="39297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021" y="5332341"/>
              <a:ext cx="3929788" cy="3929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46527" y="5565898"/>
            <a:ext cx="3462673" cy="3462673"/>
            <a:chOff x="-246527" y="5565898"/>
            <a:chExt cx="3462673" cy="34626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6527" y="5565898"/>
              <a:ext cx="3462673" cy="34626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48836" y="0"/>
            <a:ext cx="4003281" cy="4003281"/>
            <a:chOff x="6348836" y="0"/>
            <a:chExt cx="4003281" cy="40032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836" y="0"/>
              <a:ext cx="4003281" cy="40032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00" y="3165714"/>
            <a:ext cx="2182857" cy="2182857"/>
            <a:chOff x="800000" y="3165714"/>
            <a:chExt cx="2182857" cy="218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00" y="3165714"/>
              <a:ext cx="2182857" cy="218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6146" y="693944"/>
            <a:ext cx="2387663" cy="2688303"/>
            <a:chOff x="3216146" y="693944"/>
            <a:chExt cx="2387663" cy="26883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6146" y="693944"/>
              <a:ext cx="2387663" cy="2688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38915" y="4007685"/>
            <a:ext cx="3085714" cy="1324656"/>
            <a:chOff x="3638915" y="4007685"/>
            <a:chExt cx="3085714" cy="1324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8915" y="4007685"/>
              <a:ext cx="3085714" cy="1324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59041" y="4257143"/>
            <a:ext cx="2340959" cy="2342750"/>
            <a:chOff x="8059041" y="4257143"/>
            <a:chExt cx="2340959" cy="2342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9041" y="4257143"/>
              <a:ext cx="2340959" cy="2342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70476" y="6599893"/>
            <a:ext cx="2116644" cy="2116644"/>
            <a:chOff x="8670476" y="6599893"/>
            <a:chExt cx="2116644" cy="21166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0476" y="6599893"/>
              <a:ext cx="2116644" cy="21166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42857" y="8331429"/>
            <a:ext cx="2649978" cy="2649978"/>
            <a:chOff x="5142857" y="8331429"/>
            <a:chExt cx="2649978" cy="26499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857" y="8331429"/>
              <a:ext cx="2649978" cy="2649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2857" y="8929524"/>
            <a:ext cx="2044264" cy="2044264"/>
            <a:chOff x="2982857" y="8929524"/>
            <a:chExt cx="2044264" cy="20442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2857" y="8929524"/>
              <a:ext cx="2044264" cy="20442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6878" y="7611429"/>
            <a:ext cx="2674286" cy="2674286"/>
            <a:chOff x="336878" y="7611429"/>
            <a:chExt cx="2674286" cy="267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878" y="7611429"/>
              <a:ext cx="2674286" cy="267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5744" y="7742212"/>
            <a:ext cx="1909465" cy="2229862"/>
            <a:chOff x="7715744" y="7742212"/>
            <a:chExt cx="1909465" cy="22298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5744" y="7742212"/>
              <a:ext cx="1909465" cy="2229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4469" y="-466213"/>
            <a:ext cx="3718152" cy="3383131"/>
            <a:chOff x="-474469" y="-466213"/>
            <a:chExt cx="3718152" cy="3383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4469" y="-466213"/>
              <a:ext cx="3718152" cy="3383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7952" y="409978"/>
            <a:ext cx="2906279" cy="4362145"/>
            <a:chOff x="3067952" y="409978"/>
            <a:chExt cx="2906279" cy="436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952" y="409978"/>
              <a:ext cx="2906279" cy="436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50476" y="962359"/>
            <a:ext cx="2020206" cy="2693607"/>
            <a:chOff x="6150476" y="962359"/>
            <a:chExt cx="2020206" cy="2693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0476" y="962359"/>
              <a:ext cx="2020206" cy="2693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3655966"/>
            <a:ext cx="3384819" cy="3384819"/>
            <a:chOff x="0" y="3655966"/>
            <a:chExt cx="3384819" cy="33848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55966"/>
              <a:ext cx="3384819" cy="33848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9498" y="962359"/>
            <a:ext cx="1179074" cy="2355200"/>
            <a:chOff x="9049498" y="962359"/>
            <a:chExt cx="1179074" cy="23552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9498" y="962359"/>
              <a:ext cx="1179074" cy="23552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3683" y="4791170"/>
            <a:ext cx="3085714" cy="2611045"/>
            <a:chOff x="3243683" y="4791170"/>
            <a:chExt cx="3085714" cy="26110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3683" y="4791170"/>
              <a:ext cx="3085714" cy="26110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23063" y="3805519"/>
            <a:ext cx="3085714" cy="3085714"/>
            <a:chOff x="6723063" y="3805519"/>
            <a:chExt cx="3085714" cy="30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063" y="3805519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5422" y="7040785"/>
            <a:ext cx="2729397" cy="2729397"/>
            <a:chOff x="655422" y="7040785"/>
            <a:chExt cx="2729397" cy="27293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422" y="7040785"/>
              <a:ext cx="2729397" cy="27293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43683" y="7402215"/>
            <a:ext cx="3019048" cy="3019048"/>
            <a:chOff x="3243683" y="7402215"/>
            <a:chExt cx="3019048" cy="30190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683" y="7402215"/>
              <a:ext cx="3019048" cy="30190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75444" y="6664120"/>
            <a:ext cx="2961905" cy="2961905"/>
            <a:chOff x="6575444" y="6664120"/>
            <a:chExt cx="2961905" cy="29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5444" y="6664120"/>
              <a:ext cx="2961905" cy="29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4286" y="2133333"/>
            <a:ext cx="3028571" cy="3028571"/>
            <a:chOff x="4714286" y="2133333"/>
            <a:chExt cx="3028571" cy="30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286" y="2133333"/>
              <a:ext cx="3028571" cy="30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0000" y="6626667"/>
            <a:ext cx="3188571" cy="3188571"/>
            <a:chOff x="4240000" y="6626667"/>
            <a:chExt cx="3188571" cy="318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000" y="6626667"/>
              <a:ext cx="3188571" cy="318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190" y="6987674"/>
            <a:ext cx="3394286" cy="3394286"/>
            <a:chOff x="436190" y="6987674"/>
            <a:chExt cx="3394286" cy="339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90" y="6987674"/>
              <a:ext cx="3394286" cy="339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4286" y="7560000"/>
            <a:ext cx="2777143" cy="2777143"/>
            <a:chOff x="7314286" y="7560000"/>
            <a:chExt cx="2777143" cy="277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286" y="7560000"/>
              <a:ext cx="2777143" cy="277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8571" y="2468571"/>
            <a:ext cx="1771429" cy="1771429"/>
            <a:chOff x="2468571" y="2468571"/>
            <a:chExt cx="1771429" cy="17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571" y="2468571"/>
              <a:ext cx="1771429" cy="17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8571" y="5245714"/>
            <a:ext cx="2314286" cy="2314286"/>
            <a:chOff x="8228571" y="5245714"/>
            <a:chExt cx="2314286" cy="23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8571" y="5245714"/>
              <a:ext cx="2314286" cy="23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28571" y="3344762"/>
            <a:ext cx="1862857" cy="1862857"/>
            <a:chOff x="8228571" y="3344762"/>
            <a:chExt cx="1862857" cy="186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8571" y="3344762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4934" y="4326612"/>
            <a:ext cx="3035846" cy="2661062"/>
            <a:chOff x="744934" y="4326612"/>
            <a:chExt cx="3035846" cy="26610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934" y="4326612"/>
              <a:ext cx="3035846" cy="26610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476" y="2038095"/>
            <a:ext cx="1844096" cy="1840400"/>
            <a:chOff x="624476" y="2038095"/>
            <a:chExt cx="1844096" cy="18404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476" y="2038095"/>
              <a:ext cx="1844096" cy="18404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18095" y="466281"/>
            <a:ext cx="1523761" cy="2208005"/>
            <a:chOff x="8518095" y="466281"/>
            <a:chExt cx="1523761" cy="22080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8095" y="466281"/>
              <a:ext cx="1523761" cy="2208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68571" y="194286"/>
            <a:ext cx="1760000" cy="1760000"/>
            <a:chOff x="4468571" y="194286"/>
            <a:chExt cx="1760000" cy="17600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571" y="194286"/>
              <a:ext cx="1760000" cy="176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74286" y="194286"/>
            <a:ext cx="1862857" cy="1862857"/>
            <a:chOff x="2674286" y="194286"/>
            <a:chExt cx="1862857" cy="186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4286" y="194286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1380" y="182809"/>
            <a:ext cx="1874334" cy="1874334"/>
            <a:chOff x="491380" y="182809"/>
            <a:chExt cx="1874334" cy="187433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80" y="182809"/>
              <a:ext cx="1874334" cy="18743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94286" y="5104762"/>
            <a:ext cx="1297143" cy="1297143"/>
            <a:chOff x="4494286" y="5104762"/>
            <a:chExt cx="1297143" cy="129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4286" y="5104762"/>
              <a:ext cx="1297143" cy="129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228571" y="4804817"/>
            <a:ext cx="2182857" cy="2182857"/>
            <a:chOff x="6228571" y="4804817"/>
            <a:chExt cx="2182857" cy="21828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71" y="4804817"/>
              <a:ext cx="2182857" cy="218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1675"/>
            <a:ext cx="3347291" cy="3347291"/>
            <a:chOff x="0" y="221675"/>
            <a:chExt cx="3347291" cy="3347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1675"/>
              <a:ext cx="3347291" cy="3347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7291" y="689310"/>
            <a:ext cx="2719224" cy="1704779"/>
            <a:chOff x="3347291" y="689310"/>
            <a:chExt cx="2719224" cy="170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91" y="689310"/>
              <a:ext cx="2719224" cy="170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858" y="5674877"/>
            <a:ext cx="4903850" cy="1586540"/>
            <a:chOff x="695858" y="5674877"/>
            <a:chExt cx="4903850" cy="15865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5858" y="5674877"/>
              <a:ext cx="4903850" cy="1586540"/>
              <a:chOff x="695858" y="5674877"/>
              <a:chExt cx="4903850" cy="15865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5858" y="5674877"/>
                <a:ext cx="4903850" cy="158654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289" y="5742395"/>
              <a:ext cx="3553148" cy="13308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56" y="7720335"/>
            <a:ext cx="4939560" cy="1598093"/>
            <a:chOff x="674856" y="7720335"/>
            <a:chExt cx="4939560" cy="15980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74856" y="7720335"/>
              <a:ext cx="4939560" cy="1598093"/>
              <a:chOff x="674856" y="7720335"/>
              <a:chExt cx="4939560" cy="159809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856" y="7720335"/>
                <a:ext cx="4939560" cy="159809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692" y="7806088"/>
              <a:ext cx="3787342" cy="1337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09869" y="6127808"/>
            <a:ext cx="3894251" cy="1177943"/>
            <a:chOff x="5909869" y="6127808"/>
            <a:chExt cx="3894251" cy="11779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51397" y="6137424"/>
              <a:ext cx="3611196" cy="1168328"/>
              <a:chOff x="6051397" y="6137424"/>
              <a:chExt cx="3611196" cy="11683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51397" y="6137424"/>
                <a:ext cx="3611196" cy="116832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7971" y="6005910"/>
              <a:ext cx="3372211" cy="12784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12677" y="7908761"/>
            <a:ext cx="4288635" cy="1387500"/>
            <a:chOff x="5712677" y="7908761"/>
            <a:chExt cx="4288635" cy="138750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12677" y="7908761"/>
              <a:ext cx="4288635" cy="1387500"/>
              <a:chOff x="5712677" y="7908761"/>
              <a:chExt cx="4288635" cy="13875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12677" y="7908761"/>
                <a:ext cx="4288635" cy="138750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5061" y="7862165"/>
              <a:ext cx="3515781" cy="13490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14149" y="4519336"/>
            <a:ext cx="3854495" cy="1247043"/>
            <a:chOff x="6214149" y="4519336"/>
            <a:chExt cx="3854495" cy="12470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214149" y="4519336"/>
              <a:ext cx="3854495" cy="1247043"/>
              <a:chOff x="6214149" y="4519336"/>
              <a:chExt cx="3854495" cy="124704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14149" y="4519336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8457" y="4477647"/>
              <a:ext cx="2985040" cy="12447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6749" y="4204823"/>
            <a:ext cx="3854495" cy="1247043"/>
            <a:chOff x="416749" y="4204823"/>
            <a:chExt cx="3854495" cy="124704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16749" y="4204823"/>
              <a:ext cx="3854495" cy="1247043"/>
              <a:chOff x="416749" y="4204823"/>
              <a:chExt cx="3854495" cy="12470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6749" y="4204823"/>
                <a:ext cx="3854495" cy="124704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1180" y="4123787"/>
              <a:ext cx="2474545" cy="1266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88939" y="2909193"/>
            <a:ext cx="2374773" cy="1158455"/>
            <a:chOff x="888939" y="2909193"/>
            <a:chExt cx="2374773" cy="11584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939" y="2909193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17618" y="2142979"/>
            <a:ext cx="5250478" cy="5217663"/>
            <a:chOff x="2517618" y="2142979"/>
            <a:chExt cx="5250478" cy="52176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7618" y="2142979"/>
              <a:ext cx="5250478" cy="52176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87197" y="5387735"/>
            <a:ext cx="1009052" cy="931267"/>
            <a:chOff x="9587197" y="5387735"/>
            <a:chExt cx="1009052" cy="9312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197" y="5387735"/>
              <a:ext cx="1009052" cy="9312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33526" y="0"/>
            <a:ext cx="752188" cy="1004369"/>
            <a:chOff x="9533526" y="0"/>
            <a:chExt cx="752188" cy="10043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33526" y="0"/>
              <a:ext cx="752188" cy="10043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27292" y="1229291"/>
            <a:ext cx="1093146" cy="869353"/>
            <a:chOff x="9327292" y="1229291"/>
            <a:chExt cx="1093146" cy="8693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7292" y="1229291"/>
              <a:ext cx="1093146" cy="8693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51483" y="2696585"/>
            <a:ext cx="1444765" cy="1111355"/>
            <a:chOff x="9151483" y="2696585"/>
            <a:chExt cx="1444765" cy="11113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1483" y="2696585"/>
              <a:ext cx="1444765" cy="11113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32358" y="3833708"/>
            <a:ext cx="1309149" cy="1309149"/>
            <a:chOff x="9532358" y="3833708"/>
            <a:chExt cx="1309149" cy="13091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2358" y="3833708"/>
              <a:ext cx="1309149" cy="13091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19982" y="8563174"/>
            <a:ext cx="1391460" cy="1137519"/>
            <a:chOff x="3519982" y="8563174"/>
            <a:chExt cx="1391460" cy="11375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9982" y="8563174"/>
              <a:ext cx="1391460" cy="113751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11820" y="6653084"/>
            <a:ext cx="2593593" cy="106026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43032" y="8145542"/>
            <a:ext cx="2376832" cy="172047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93230" y="747765"/>
            <a:ext cx="2124982" cy="14141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463933" y="1229291"/>
            <a:ext cx="1140346" cy="559917"/>
            <a:chOff x="7463933" y="1229291"/>
            <a:chExt cx="1140346" cy="55991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615202" y="1229291"/>
              <a:ext cx="876047" cy="559917"/>
              <a:chOff x="7615202" y="1229291"/>
              <a:chExt cx="876047" cy="55991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615202" y="1229291"/>
                <a:ext cx="876047" cy="55991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22693" y="1271394"/>
              <a:ext cx="1094680" cy="43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5264" y="1796521"/>
            <a:ext cx="5544319" cy="1793750"/>
            <a:chOff x="1625264" y="1796521"/>
            <a:chExt cx="5544319" cy="1793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264" y="1796521"/>
              <a:ext cx="5544319" cy="17937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671" y="2032011"/>
            <a:ext cx="5577576" cy="1303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5264" y="4013122"/>
            <a:ext cx="5544319" cy="1793750"/>
            <a:chOff x="1625264" y="4013122"/>
            <a:chExt cx="5544319" cy="17937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264" y="4013122"/>
              <a:ext cx="5544319" cy="17937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7814" y="4343685"/>
            <a:ext cx="5664273" cy="992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618" y="7622241"/>
            <a:ext cx="2552510" cy="825812"/>
            <a:chOff x="623618" y="7622241"/>
            <a:chExt cx="2552510" cy="82581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23618" y="7622241"/>
              <a:ext cx="2552510" cy="825812"/>
              <a:chOff x="623618" y="7622241"/>
              <a:chExt cx="2552510" cy="8258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3618" y="7622241"/>
                <a:ext cx="2552510" cy="82581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03" y="7592562"/>
              <a:ext cx="1991267" cy="759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761" y="8706083"/>
            <a:ext cx="2725441" cy="881760"/>
            <a:chOff x="520761" y="8706083"/>
            <a:chExt cx="2725441" cy="881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0761" y="8706083"/>
              <a:ext cx="2725441" cy="881760"/>
              <a:chOff x="520761" y="8706083"/>
              <a:chExt cx="2725441" cy="8817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0761" y="8706083"/>
                <a:ext cx="2725441" cy="88176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487" y="8623301"/>
              <a:ext cx="2111481" cy="999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5246" y="7519384"/>
            <a:ext cx="1422291" cy="1422291"/>
            <a:chOff x="4075246" y="7519384"/>
            <a:chExt cx="1422291" cy="14222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5246" y="7519384"/>
              <a:ext cx="1422291" cy="1422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2556" y="6655444"/>
            <a:ext cx="2552510" cy="825812"/>
            <a:chOff x="532556" y="6655444"/>
            <a:chExt cx="2552510" cy="82581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32556" y="6655444"/>
              <a:ext cx="2552510" cy="825812"/>
              <a:chOff x="532556" y="6655444"/>
              <a:chExt cx="2552510" cy="82581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32556" y="6655444"/>
                <a:ext cx="2552510" cy="82581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4341" y="6636848"/>
              <a:ext cx="1978334" cy="795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4480" y="1175250"/>
            <a:ext cx="875039" cy="972250"/>
            <a:chOff x="1574480" y="1175250"/>
            <a:chExt cx="875039" cy="9722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480" y="1175250"/>
              <a:ext cx="875039" cy="9722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909" y="1067824"/>
            <a:ext cx="2308199" cy="1199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959273"/>
            <a:ext cx="10841507" cy="3571509"/>
            <a:chOff x="0" y="7959273"/>
            <a:chExt cx="10841507" cy="357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8316170"/>
              <a:ext cx="10841507" cy="3214612"/>
              <a:chOff x="0" y="8316170"/>
              <a:chExt cx="10841507" cy="3214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8316170"/>
                <a:ext cx="10841507" cy="321461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959273"/>
              <a:ext cx="10841507" cy="647622"/>
              <a:chOff x="0" y="7959273"/>
              <a:chExt cx="10841507" cy="64762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959273"/>
                <a:ext cx="10841507" cy="64762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88939" y="2329966"/>
            <a:ext cx="2374773" cy="1158455"/>
            <a:chOff x="888939" y="2329966"/>
            <a:chExt cx="2374773" cy="11584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939" y="2329966"/>
              <a:ext cx="2374773" cy="1158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42857" y="3252263"/>
            <a:ext cx="3875621" cy="1890594"/>
            <a:chOff x="5142857" y="3252263"/>
            <a:chExt cx="3875621" cy="1890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857" y="3252263"/>
              <a:ext cx="3875621" cy="18905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5981" y="2909193"/>
            <a:ext cx="495694" cy="495694"/>
            <a:chOff x="6025981" y="2909193"/>
            <a:chExt cx="495694" cy="4956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5981" y="2909193"/>
              <a:ext cx="495694" cy="4956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9693" y="2867331"/>
            <a:ext cx="580289" cy="580289"/>
            <a:chOff x="2939693" y="2867331"/>
            <a:chExt cx="580289" cy="5802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693" y="2867331"/>
              <a:ext cx="580289" cy="5802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7520" y="8142496"/>
            <a:ext cx="7760193" cy="21483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91711" y="4123369"/>
            <a:ext cx="6302293" cy="2038977"/>
            <a:chOff x="1991711" y="4123369"/>
            <a:chExt cx="6302293" cy="203897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991711" y="4123369"/>
              <a:ext cx="6302293" cy="2038977"/>
              <a:chOff x="1991711" y="4123369"/>
              <a:chExt cx="6302293" cy="20389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91711" y="4123369"/>
                <a:ext cx="6302293" cy="203897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4604" y="4054894"/>
              <a:ext cx="5163661" cy="1985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2023-01-19T17:22:23Z</dcterms:created>
  <dcterms:modified xsi:type="dcterms:W3CDTF">2023-01-19T17:22:23Z</dcterms:modified>
</cp:coreProperties>
</file>