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6684" y="-187493"/>
            <a:ext cx="11219083" cy="12662000"/>
            <a:chOff x="-466684" y="-187493"/>
            <a:chExt cx="11219083" cy="12662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6684" y="-187493"/>
              <a:ext cx="11219083" cy="12662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803" y="1165415"/>
            <a:ext cx="10481999" cy="54409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670" y="3314474"/>
            <a:ext cx="10538646" cy="5440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44011" y="1571297"/>
            <a:ext cx="700085" cy="684461"/>
            <a:chOff x="8644011" y="1571297"/>
            <a:chExt cx="700085" cy="6844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3969" y="1229067"/>
              <a:ext cx="1400170" cy="136892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4011" y="1571297"/>
              <a:ext cx="700085" cy="6844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2484" y="1457182"/>
            <a:ext cx="684290" cy="684290"/>
            <a:chOff x="7752484" y="1457182"/>
            <a:chExt cx="684290" cy="6842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2484" y="1457182"/>
              <a:ext cx="684290" cy="6842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9624" y="6404591"/>
            <a:ext cx="8650049" cy="16106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2508" y="1673934"/>
            <a:ext cx="6492186" cy="110675"/>
            <a:chOff x="992508" y="1673934"/>
            <a:chExt cx="6492186" cy="1106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2508" y="1673934"/>
              <a:ext cx="6492186" cy="1106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9380" y="8168673"/>
            <a:ext cx="6464486" cy="110675"/>
            <a:chOff x="2399380" y="8168673"/>
            <a:chExt cx="6464486" cy="1106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9380" y="8168673"/>
              <a:ext cx="6464486" cy="1106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4802" y="7969124"/>
            <a:ext cx="1018273" cy="509773"/>
            <a:chOff x="1534802" y="7969124"/>
            <a:chExt cx="1018273" cy="5097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4802" y="7969124"/>
              <a:ext cx="1018273" cy="509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6684" y="-187493"/>
            <a:ext cx="11219083" cy="12662000"/>
            <a:chOff x="-466684" y="-187493"/>
            <a:chExt cx="11219083" cy="12662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6684" y="-187493"/>
              <a:ext cx="11219083" cy="12662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180" y="2477951"/>
            <a:ext cx="10398826" cy="5440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44011" y="1571297"/>
            <a:ext cx="700085" cy="684461"/>
            <a:chOff x="8644011" y="1571297"/>
            <a:chExt cx="700085" cy="6844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3969" y="1229067"/>
              <a:ext cx="1400170" cy="136892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4011" y="1571297"/>
              <a:ext cx="700085" cy="6844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2484" y="1457182"/>
            <a:ext cx="684290" cy="684290"/>
            <a:chOff x="7752484" y="1457182"/>
            <a:chExt cx="684290" cy="6842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2484" y="1457182"/>
              <a:ext cx="684290" cy="6842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628" y="6405562"/>
            <a:ext cx="6794029" cy="1598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2508" y="1673934"/>
            <a:ext cx="6492186" cy="110675"/>
            <a:chOff x="992508" y="1673934"/>
            <a:chExt cx="6492186" cy="1106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2508" y="1673934"/>
              <a:ext cx="6492186" cy="1106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9380" y="8168673"/>
            <a:ext cx="6464486" cy="110675"/>
            <a:chOff x="2399380" y="8168673"/>
            <a:chExt cx="6464486" cy="1106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9380" y="8168673"/>
              <a:ext cx="6464486" cy="1106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4802" y="7969124"/>
            <a:ext cx="1018273" cy="509773"/>
            <a:chOff x="1534802" y="7969124"/>
            <a:chExt cx="1018273" cy="5097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4802" y="7969124"/>
              <a:ext cx="1018273" cy="509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3019" y="2839383"/>
            <a:ext cx="3311749" cy="1004940"/>
            <a:chOff x="-593019" y="2839383"/>
            <a:chExt cx="3311749" cy="10049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3019" y="2839383"/>
              <a:ext cx="3311749" cy="10049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4147" y="2931220"/>
            <a:ext cx="7717415" cy="4748614"/>
            <a:chOff x="1284147" y="2931220"/>
            <a:chExt cx="7717415" cy="4748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147" y="2931220"/>
              <a:ext cx="7717415" cy="4748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1429" y="7511577"/>
            <a:ext cx="10928571" cy="3019035"/>
            <a:chOff x="-321429" y="7511577"/>
            <a:chExt cx="10928571" cy="301903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321429" y="8214140"/>
              <a:ext cx="10928571" cy="2316472"/>
              <a:chOff x="-321429" y="8214140"/>
              <a:chExt cx="10928571" cy="23164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21429" y="8214140"/>
                <a:ext cx="10928571" cy="231647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269322" y="7511577"/>
              <a:ext cx="10824359" cy="2260961"/>
              <a:chOff x="-269322" y="7511577"/>
              <a:chExt cx="10824359" cy="226096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69322" y="7511577"/>
                <a:ext cx="10824359" cy="2260961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404" y="225066"/>
            <a:ext cx="4710570" cy="20364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910" y="990645"/>
            <a:ext cx="9717817" cy="28916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4744" y="8269565"/>
            <a:ext cx="6690757" cy="14373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10781" y="685216"/>
            <a:ext cx="2479743" cy="752470"/>
            <a:chOff x="8210781" y="685216"/>
            <a:chExt cx="2479743" cy="7524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781" y="685216"/>
              <a:ext cx="2479743" cy="7524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9050" y="8047108"/>
            <a:ext cx="3312987" cy="13033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14645" y="2938038"/>
            <a:ext cx="1450584" cy="1766312"/>
            <a:chOff x="8414645" y="2938038"/>
            <a:chExt cx="1450584" cy="17663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00000">
              <a:off x="8414645" y="2938038"/>
              <a:ext cx="1450584" cy="17663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9161" y="4479000"/>
            <a:ext cx="1088134" cy="1664449"/>
            <a:chOff x="1019161" y="4479000"/>
            <a:chExt cx="1088134" cy="16644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00000">
              <a:off x="1019161" y="4479000"/>
              <a:ext cx="1088134" cy="166444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00597" y="7138926"/>
            <a:ext cx="3363697" cy="330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0895" y="5348138"/>
            <a:ext cx="2761905" cy="1193335"/>
            <a:chOff x="6900895" y="5348138"/>
            <a:chExt cx="2761905" cy="1193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895" y="5348138"/>
              <a:ext cx="2761905" cy="1193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8849" y="5348138"/>
            <a:ext cx="2761905" cy="1193335"/>
            <a:chOff x="3758849" y="5348138"/>
            <a:chExt cx="2761905" cy="1193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849" y="5348138"/>
              <a:ext cx="2761905" cy="1193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914" y="5348138"/>
            <a:ext cx="2761905" cy="1193335"/>
            <a:chOff x="622914" y="5348138"/>
            <a:chExt cx="2761905" cy="1193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914" y="5348138"/>
              <a:ext cx="2761905" cy="1193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21429" y="7511577"/>
            <a:ext cx="10928571" cy="3019035"/>
            <a:chOff x="-321429" y="7511577"/>
            <a:chExt cx="10928571" cy="30190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-321429" y="8214140"/>
              <a:ext cx="10928571" cy="2316472"/>
              <a:chOff x="-321429" y="8214140"/>
              <a:chExt cx="10928571" cy="231647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321429" y="8214140"/>
                <a:ext cx="10928571" cy="23164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69322" y="7511577"/>
              <a:ext cx="10824359" cy="2260961"/>
              <a:chOff x="-269322" y="7511577"/>
              <a:chExt cx="10824359" cy="226096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69322" y="7511577"/>
                <a:ext cx="10824359" cy="226096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-626642" y="514514"/>
            <a:ext cx="2864144" cy="760248"/>
            <a:chOff x="-626642" y="514514"/>
            <a:chExt cx="2864144" cy="7602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26642" y="514514"/>
              <a:ext cx="2864144" cy="7602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84903" y="2646819"/>
            <a:ext cx="2479743" cy="752470"/>
            <a:chOff x="8284903" y="2646819"/>
            <a:chExt cx="2479743" cy="7524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903" y="2646819"/>
              <a:ext cx="2479743" cy="7524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3193" y="8839034"/>
            <a:ext cx="6420224" cy="9931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33511" y="5445657"/>
            <a:ext cx="2324214" cy="9931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6958" y="5445657"/>
            <a:ext cx="1747633" cy="9931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02408" y="209760"/>
            <a:ext cx="4562721" cy="205248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5909" y="990643"/>
            <a:ext cx="9123104" cy="289164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968" y="5445657"/>
            <a:ext cx="1714214" cy="9931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6165" y="7898743"/>
            <a:ext cx="7498730" cy="13033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69740" y="3749057"/>
            <a:ext cx="746234" cy="1599081"/>
            <a:chOff x="4769740" y="3749057"/>
            <a:chExt cx="746234" cy="15990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9740" y="3749057"/>
              <a:ext cx="746234" cy="15990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69726" y="3744242"/>
            <a:ext cx="668281" cy="1603896"/>
            <a:chOff x="1669726" y="3744242"/>
            <a:chExt cx="668281" cy="16038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9726" y="3744242"/>
              <a:ext cx="668281" cy="16038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85133" y="3749057"/>
            <a:ext cx="799540" cy="1599081"/>
            <a:chOff x="7885133" y="3749057"/>
            <a:chExt cx="799540" cy="15990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85133" y="3749057"/>
              <a:ext cx="799540" cy="1599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1429" y="7511577"/>
            <a:ext cx="10928571" cy="3019035"/>
            <a:chOff x="-321429" y="7511577"/>
            <a:chExt cx="10928571" cy="30190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21429" y="8214140"/>
              <a:ext cx="10928571" cy="2316472"/>
              <a:chOff x="-321429" y="8214140"/>
              <a:chExt cx="10928571" cy="23164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21429" y="8214140"/>
                <a:ext cx="10928571" cy="231647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269322" y="7511577"/>
              <a:ext cx="10824359" cy="2260961"/>
              <a:chOff x="-269322" y="7511577"/>
              <a:chExt cx="10824359" cy="226096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69322" y="7511577"/>
                <a:ext cx="10824359" cy="2260961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3192" y="8823725"/>
            <a:ext cx="6068566" cy="10084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165" y="7898743"/>
            <a:ext cx="9049911" cy="13033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059766" y="2302723"/>
            <a:ext cx="2864144" cy="760248"/>
            <a:chOff x="-1059766" y="2302723"/>
            <a:chExt cx="2864144" cy="7602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59766" y="2302723"/>
              <a:ext cx="2864144" cy="7602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96115" y="457721"/>
            <a:ext cx="2954945" cy="896669"/>
            <a:chOff x="7896115" y="457721"/>
            <a:chExt cx="2954945" cy="896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6115" y="457721"/>
              <a:ext cx="2954945" cy="896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60134" y="3646428"/>
            <a:ext cx="4182489" cy="3197437"/>
            <a:chOff x="5460134" y="3646428"/>
            <a:chExt cx="4182489" cy="31974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0134" y="3646428"/>
              <a:ext cx="4182489" cy="31974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3091" y="3646428"/>
            <a:ext cx="4182489" cy="3197437"/>
            <a:chOff x="643091" y="3646428"/>
            <a:chExt cx="4182489" cy="31974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091" y="3646428"/>
              <a:ext cx="4182489" cy="31974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61841" y="4297831"/>
            <a:ext cx="991268" cy="1076190"/>
            <a:chOff x="6061841" y="4297831"/>
            <a:chExt cx="991268" cy="10761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1841" y="4297831"/>
              <a:ext cx="991268" cy="10761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6382" y="4190706"/>
            <a:ext cx="1465558" cy="12603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06234" y="4297831"/>
            <a:ext cx="1161049" cy="1072711"/>
            <a:chOff x="1206234" y="4297831"/>
            <a:chExt cx="1161049" cy="10727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6234" y="4297831"/>
              <a:ext cx="1161049" cy="10727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52734" y="3355690"/>
            <a:ext cx="1797290" cy="581476"/>
            <a:chOff x="6652734" y="3355690"/>
            <a:chExt cx="1797290" cy="58147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652734" y="3355690"/>
              <a:ext cx="1797290" cy="581476"/>
              <a:chOff x="6652734" y="3355690"/>
              <a:chExt cx="1797290" cy="58147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52734" y="3355690"/>
                <a:ext cx="1797290" cy="58147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5299" y="3376134"/>
              <a:ext cx="1172233" cy="5430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835691" y="3355690"/>
            <a:ext cx="1797290" cy="581476"/>
            <a:chOff x="1835691" y="3355690"/>
            <a:chExt cx="1797290" cy="58147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835691" y="3355690"/>
              <a:ext cx="1797290" cy="581476"/>
              <a:chOff x="1835691" y="3355690"/>
              <a:chExt cx="1797290" cy="58147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835691" y="3355690"/>
                <a:ext cx="1797290" cy="581476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8257" y="3376134"/>
              <a:ext cx="1172233" cy="5430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35220" y="4190709"/>
            <a:ext cx="1465558" cy="12603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02408" y="225066"/>
            <a:ext cx="4633426" cy="203717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5909" y="990643"/>
            <a:ext cx="9522561" cy="289165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944393" y="4728396"/>
            <a:ext cx="396928" cy="1033502"/>
            <a:chOff x="4944393" y="4728396"/>
            <a:chExt cx="396928" cy="103350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944393" y="4728396"/>
              <a:ext cx="396928" cy="400428"/>
              <a:chOff x="4944393" y="4728396"/>
              <a:chExt cx="396928" cy="40042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944393" y="4728396"/>
                <a:ext cx="396928" cy="40042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4944393" y="5361470"/>
              <a:ext cx="396928" cy="400428"/>
              <a:chOff x="4944393" y="5361470"/>
              <a:chExt cx="396928" cy="400428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0800000">
                <a:off x="4944393" y="5361470"/>
                <a:ext cx="396928" cy="400428"/>
              </a:xfrm>
              <a:prstGeom prst="rect">
                <a:avLst/>
              </a:prstGeom>
            </p:spPr>
          </p:pic>
        </p:grpSp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62687" y="5661099"/>
            <a:ext cx="2833129" cy="86572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30335" y="5661099"/>
            <a:ext cx="2833129" cy="865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3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905" y="3417982"/>
            <a:ext cx="8819727" cy="4957213"/>
            <a:chOff x="761905" y="3417982"/>
            <a:chExt cx="8819727" cy="49572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05" y="3417982"/>
              <a:ext cx="8819727" cy="49572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1905" y="8735645"/>
            <a:ext cx="8761905" cy="828571"/>
            <a:chOff x="761905" y="8735645"/>
            <a:chExt cx="8761905" cy="8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05" y="8735645"/>
              <a:ext cx="8761905" cy="8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77444" y="1215929"/>
            <a:ext cx="2864144" cy="760248"/>
            <a:chOff x="-777444" y="1215929"/>
            <a:chExt cx="2864144" cy="7602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7444" y="1215929"/>
              <a:ext cx="2864144" cy="760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0419" y="351003"/>
            <a:ext cx="3390591" cy="1028864"/>
            <a:chOff x="8590419" y="351003"/>
            <a:chExt cx="3390591" cy="10288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0419" y="351003"/>
              <a:ext cx="3390591" cy="102886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048" y="3754015"/>
            <a:ext cx="8444120" cy="12603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84423" y="8847997"/>
            <a:ext cx="3757538" cy="618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0319" y="29774"/>
            <a:ext cx="6531970" cy="28916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5909" y="1145123"/>
            <a:ext cx="8391856" cy="28916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82254" y="7434429"/>
            <a:ext cx="1976947" cy="6340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29992" y="5495302"/>
            <a:ext cx="1430588" cy="1688492"/>
            <a:chOff x="5429992" y="5495302"/>
            <a:chExt cx="1430588" cy="16884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9992" y="5495302"/>
              <a:ext cx="1430588" cy="168849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3674" y="7434429"/>
            <a:ext cx="1925528" cy="6340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0200" y="5691930"/>
            <a:ext cx="1607114" cy="1428571"/>
            <a:chOff x="1290200" y="5691930"/>
            <a:chExt cx="1607114" cy="14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0200" y="5691930"/>
              <a:ext cx="1607114" cy="142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69917" y="7434429"/>
            <a:ext cx="1949204" cy="6340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674196" y="5472031"/>
            <a:ext cx="1092614" cy="1735035"/>
            <a:chOff x="7674196" y="5472031"/>
            <a:chExt cx="1092614" cy="17350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4196" y="5472031"/>
              <a:ext cx="1092614" cy="17350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18402" y="7434429"/>
            <a:ext cx="1964994" cy="6340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78091" y="5491460"/>
            <a:ext cx="1213488" cy="1734272"/>
            <a:chOff x="3478091" y="5491460"/>
            <a:chExt cx="1213488" cy="173427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8091" y="5491460"/>
              <a:ext cx="1213488" cy="1734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6684" y="-187493"/>
            <a:ext cx="11219083" cy="12662000"/>
            <a:chOff x="-466684" y="-187493"/>
            <a:chExt cx="11219083" cy="12662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6684" y="-187493"/>
              <a:ext cx="11219083" cy="12662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97899" y="994943"/>
            <a:ext cx="2375169" cy="4473015"/>
            <a:chOff x="7197899" y="994943"/>
            <a:chExt cx="2375169" cy="44730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7899" y="994943"/>
              <a:ext cx="2375169" cy="44730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776" y="994943"/>
            <a:ext cx="2375169" cy="4473015"/>
            <a:chOff x="690776" y="994943"/>
            <a:chExt cx="2375169" cy="44730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776" y="994943"/>
              <a:ext cx="2375169" cy="44730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5238" y="6918650"/>
            <a:ext cx="6895238" cy="825020"/>
            <a:chOff x="1695238" y="6918650"/>
            <a:chExt cx="6895238" cy="8250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238" y="6918650"/>
              <a:ext cx="6895238" cy="8250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95238" y="5788140"/>
            <a:ext cx="6895238" cy="825020"/>
            <a:chOff x="1695238" y="5788140"/>
            <a:chExt cx="6895238" cy="8250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238" y="5788140"/>
              <a:ext cx="6895238" cy="8250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94694" y="4657630"/>
            <a:ext cx="6896327" cy="825020"/>
            <a:chOff x="1694694" y="4657630"/>
            <a:chExt cx="6896327" cy="8250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4694" y="4657630"/>
              <a:ext cx="6896327" cy="8250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4423" y="2575057"/>
            <a:ext cx="6337718" cy="16068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10279" y="7027988"/>
            <a:ext cx="3102928" cy="61282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7001" y="4824834"/>
            <a:ext cx="6170634" cy="4868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57003" y="5955346"/>
            <a:ext cx="5143129" cy="486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2023-01-19T11:24:10Z</dcterms:created>
  <dcterms:modified xsi:type="dcterms:W3CDTF">2023-01-19T11:24:10Z</dcterms:modified>
</cp:coreProperties>
</file>