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rchivo Black"/>
      <p:regular r:id="rId22"/>
    </p:embeddedFont>
    <p:embeddedFont>
      <p:font typeface="Kani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EC4DF3-BE6D-4D10-ABA7-DCBBA6C50309}">
  <a:tblStyle styleId="{DEEC4DF3-BE6D-4D10-ABA7-DCBBA6C503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chivoBlack-regular.fntdata"/><Relationship Id="rId21" Type="http://schemas.openxmlformats.org/officeDocument/2006/relationships/slide" Target="slides/slide16.xml"/><Relationship Id="rId24" Type="http://schemas.openxmlformats.org/officeDocument/2006/relationships/font" Target="fonts/Kanit-bold.fntdata"/><Relationship Id="rId23" Type="http://schemas.openxmlformats.org/officeDocument/2006/relationships/font" Target="fonts/Kani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nit-boldItalic.fntdata"/><Relationship Id="rId25" Type="http://schemas.openxmlformats.org/officeDocument/2006/relationships/font" Target="fonts/Kani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b9776c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b9776c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c0bd83b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c0bd83b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We got it.  Moving on to the next one., B: We think we got it.  Moving on to the next one., C: We are stuck and need help.,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b9776c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b9776c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c0bd83b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c0bd83b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c0bd83b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c0bd83b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We got it.  Moving on to the next one., B: We think we got it.  Moving on to the next one., C: We are stuck and need help.,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b9776c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b9776c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c0bd83b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c0bd83b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1, B: 2, C: 3, D: 4,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c0bd83b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c0bd83b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0bd83b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c0bd83b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c0bd83b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c0bd83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c0bd83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c0bd83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Text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b9776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b9776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c0bd83b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c0bd83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We got it.  Moving on to the next one., B: We think we got it. Moving on to the next one., C: We are stuck and need help.,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b9776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b9776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c0bd83b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c0bd83b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We got it.  Moving on to the next one., B: We think we got it.  Moving on to the next one., C: We are stuck and need help.,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dlIGdvdCBpdC4gIE1vdmluZyBvbiB0byB0aGUgbmV4dCBvbmUuIiwiV2UgdGhpbmsgd2UgZ290IGl0LiAgTW92aW5nIG9uIHRvIHRoZSBuZXh0IG9uZS4iLCJXZSBhcmUgc3R1Y2sgYW5kIG5lZWQgaGVscC4iXX0=pearId=magic-pear-shape-identifier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://dontchangethislink.peardeckmagic.zone?eyJ0eXBlIjoiZ29vZ2xlLXNsaWRlcy1hZGRvbi1yZXNwb25zZS1mb290ZXIiLCJsYXN0RWRpdGVkQnkiOiIxMDgyNTU2MzQwNDk3OTE5Mzk5NzIiLCJwcmVzZW50YXRpb25JZCI6IjFWUWJZWkZUMy1Oam5tOExZRjFwYmktWWZpVDg1RXpJZTJjRjFtMVFtc1VrIiwiY29udGVudElkIjoiY3VzdG9tLXJlc3BvbnNlLW11bHRpcGxlQ2hvaWNlIiwic2xpZGVJZCI6ImcyYWMwYmQ4M2JlXzBfMTc2IiwiY29udGVudEluc3RhbmNlSWQiOiIxVlFiWVpGVDMtTmpubThMWUYxcGJpLVlmaVQ4NUV6SWUyY0YxbTFRbXNVay9lZGQ5Y2Y4ZC00MWU4LTRmZjctOWQzNy0zYzg5NmMxMDVmMzUifQ==pearId=magic-pear-metadata-identifi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dontchangethislink.peardeckmagic.zone?eyJ0eXBlIjoiZ29vZ2xlLXNsaWRlcy1hZGRvbi1yZXNwb25zZS1mb290ZXIiLCJsYXN0RWRpdGVkQnkiOiIxMDgyNTU2MzQwNDk3OTE5Mzk5NzIiLCJwcmVzZW50YXRpb25JZCI6IjFWUWJZWkZUMy1Oam5tOExZRjFwYmktWWZpVDg1RXpJZTJjRjFtMVFtc1VrIiwiY29udGVudElkIjoiY3VzdG9tLXJlc3BvbnNlLW11bHRpcGxlQ2hvaWNlIiwic2xpZGVJZCI6ImcyYWMwYmQ4M2JlXzBfMTY0IiwiY29udGVudEluc3RhbmNlSWQiOiIxVlFiWVpGVDMtTmpubThMWUYxcGJpLVlmaVQ4NUV6SWUyY0YxbTFRbXNVay80M2FhZjg2NS04MmM1LTQ4MWYtYTFmYS0wYTVmODk5NGM2NzYifQ==pearId=magic-pear-metadata-identifi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dlIGdvdCBpdC4gIE1vdmluZyBvbiB0byB0aGUgbmV4dCBvbmUuIiwiV2UgdGhpbmsgd2UgZ290IGl0LiAgTW92aW5nIG9uIHRvIHRoZSBuZXh0IG9uZS4iLCJXZSBhcmUgc3R1Y2sgYW5kIG5lZWQgaGVscC4iXX0=pearId=magic-pear-shape-identifier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dontchangethislink.peardeckmagic.zone?eyJ0eXBlIjoiZ29vZ2xlLXNsaWRlcy1hZGRvbi1yZXNwb25zZS1mb290ZXIiLCJsYXN0RWRpdGVkQnkiOiIxMDgyNTU2MzQwNDk3OTE5Mzk5NzIiLCJwcmVzZW50YXRpb25JZCI6IjFWUWJZWkZUMy1Oam5tOExZRjFwYmktWWZpVDg1RXpJZTJjRjFtMVFtc1VrIiwiY29udGVudElkIjoiY3VzdG9tLXJlc3BvbnNlLW11bHRpcGxlQ2hvaWNlIiwic2xpZGVJZCI6ImcyYWMwYmQ4M2JlXzBfMTcwIiwiY29udGVudEluc3RhbmNlSWQiOiIxVlFiWVpGVDMtTmpubThMWUYxcGJpLVlmaVQ4NUV6SWUyY0YxbTFRbXNVay9hNmFmNGFhNC04MWQwLTQ1ZmQtYjUxZC1jZGVkZTM5NTZmNjAifQ==pearId=magic-pear-metadata-identifi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jEiLCIyIiwiMyIsIjQiXX0=pearId=magic-pear-shape-identifier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dontchangethislink.peardeckmagic.zone?eyJ0eXBlIjoiZ29vZ2xlLXNsaWRlcy1hZGRvbi1yZXNwb25zZS1mb290ZXIiLCJsYXN0RWRpdGVkQnkiOiIxMDgyNTU2MzQwNDk3OTE5Mzk5NzIiLCJwcmVzZW50YXRpb25JZCI6IjFWUWJZWkZUMy1Oam5tOExZRjFwYmktWWZpVDg1RXpJZTJjRjFtMVFtc1VrIiwiY29udGVudElkIjoiY3VzdG9tLXJlc3BvbnNlLW11bHRpcGxlQ2hvaWNlIiwic2xpZGVJZCI6ImcyYWMwYmQ4M2JlXzBfMTkxIiwiY29udGVudEluc3RhbmNlSWQiOiIxVlFiWVpGVDMtTmpubThMWUYxcGJpLVlmaVQ4NUV6SWUyY0YxbTFRbXNVay80NzA4Mzk4Mi1jM2FhLTQ0MDEtYWUxMC1mYjE3MGZhNmIyZjAifQ==pearId=magic-pear-metadata-identifi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ontchangethislink.peardeckmagic.zone?eyJ0eXBlIjoiZ29vZ2xlLXNsaWRlcy1hZGRvbi1yZXNwb25zZS1mb290ZXIiLCJsYXN0RWRpdGVkQnkiOiIxMDgyNTU2MzQwNDk3OTE5Mzk5NzIiLCJwcmVzZW50YXRpb25JZCI6IjFWUWJZWkZUMy1Oam5tOExZRjFwYmktWWZpVDg1RXpJZTJjRjFtMVFtc1VrIiwiY29udGVudElkIjoiY3VzdG9tLXJlc3BvbnNlLWZyZWVSZXNwb25zZS10ZXh0Iiwic2xpZGVJZCI6ImcyYWMwYmQ4M2JlXzBfMTQ1IiwiY29udGVudEluc3RhbmNlSWQiOiIxVlFiWVpGVDMtTmpubThMWUYxcGJpLVlmaVQ4NUV6SWUyY0YxbTFRbXNVay82NjYyMTcyZS05Njk5LTRkNjYtYjEzOS1lYzcyN2MxZDJhZjMifQ==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dlIGdvdCBpdC4gIE1vdmluZyBvbiB0byB0aGUgbmV4dCBvbmUuIiwiV2UgdGhpbmsgd2UgZ290IGl0LiBNb3Zpbmcgb24gdG8gdGhlIG5leHQgb25lLiIsIldlIGFyZSBzdHVjayBhbmQgbmVlZCBoZWxwLiJdfQ==pearId=magic-pear-shape-identifier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://dontchangethislink.peardeckmagic.zone?eyJ0eXBlIjoiZ29vZ2xlLXNsaWRlcy1hZGRvbi1yZXNwb25zZS1mb290ZXIiLCJsYXN0RWRpdGVkQnkiOiIxMDgyNTU2MzQwNDk3OTE5Mzk5NzIiLCJwcmVzZW50YXRpb25JZCI6IjFWUWJZWkZUMy1Oam5tOExZRjFwYmktWWZpVDg1RXpJZTJjRjFtMVFtc1VrIiwiY29udGVudElkIjoiY3VzdG9tLXJlc3BvbnNlLW11bHRpcGxlQ2hvaWNlIiwic2xpZGVJZCI6ImcyYWMwYmQ4M2JlXzBfMTUyIiwiY29udGVudEluc3RhbmNlSWQiOiIxVlFiWVpGVDMtTmpubThMWUYxcGJpLVlmaVQ4NUV6SWUyY0YxbTFRbXNVay85ZGJjN2NmZi0zNmI5LTRiNDgtYTllYi1iOGMxNjU1YzNjMTgifQ==pearId=magic-pear-metadata-identifi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dlIGdvdCBpdC4gIE1vdmluZyBvbiB0byB0aGUgbmV4dCBvbmUuIiwiV2UgdGhpbmsgd2UgZ290IGl0LiAgTW92aW5nIG9uIHRvIHRoZSBuZXh0IG9uZS4iLCJXZSBhcmUgc3R1Y2sgYW5kIG5lZWQgaGVscC4iXX0=pearId=magic-pear-shape-identifier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://dontchangethislink.peardeckmagic.zone?eyJ0eXBlIjoiZ29vZ2xlLXNsaWRlcy1hZGRvbi1yZXNwb25zZS1mb290ZXIiLCJsYXN0RWRpdGVkQnkiOiIxMDgyNTU2MzQwNDk3OTE5Mzk5NzIiLCJwcmVzZW50YXRpb25JZCI6IjFWUWJZWkZUMy1Oam5tOExZRjFwYmktWWZpVDg1RXpJZTJjRjFtMVFtc1VrIiwiY29udGVudElkIjoiY3VzdG9tLXJlc3BvbnNlLW11bHRpcGxlQ2hvaWNlIiwic2xpZGVJZCI6ImcyYWMwYmQ4M2JlXzBfMTU4IiwiY29udGVudEluc3RhbmNlSWQiOiIxVlFiWVpGVDMtTmpubThMWUYxcGJpLVlmaVQ4NUV6SWUyY0YxbTFRbXNVay9lMjZjNGJiNy02MzIxLTRiYWQtYWRhNC01YTk1MTU4N2NmMzEifQ==pearId=magic-pear-metadata-ident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43650" y="3499075"/>
            <a:ext cx="53613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Ocean’s Five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496075" y="4151725"/>
            <a:ext cx="4698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Working with nested sequences and lists</a:t>
            </a:r>
            <a:endParaRPr sz="18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75075"/>
            <a:ext cx="8520600" cy="4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loop and test to see if each alias has an "A";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 print a message saying the name of each member with a    #  good alias randomly assign a good alias if the alias does #  not have an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counter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agent in theFive: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if agent[3] == 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mole = theFive.pop(counter)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print("\n" + mole[3], "is a mole and has been removed from the team")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counter +=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print(theFive)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type="ctrTitle"/>
          </p:nvPr>
        </p:nvSpPr>
        <p:spPr>
          <a:xfrm>
            <a:off x="556400" y="519300"/>
            <a:ext cx="76905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#4. Replace</a:t>
            </a: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 the moles: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630575" y="1347700"/>
            <a:ext cx="7690500" cy="3548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You will need to recruit new team 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members to replace any moles you 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may have found.  Add enough members 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to your team chart to complete your five.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Use the </a:t>
            </a:r>
            <a:r>
              <a:rPr lang="en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.append()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 list method to add these new members onto your big list.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highlight>
                <a:srgbClr val="D9D9D9"/>
              </a:highlight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descr="Free vector graphic: Animal, Mole, Underground, Furry - Free Image ..."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025" y="1421900"/>
            <a:ext cx="1523624" cy="114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7295925" y="111825"/>
            <a:ext cx="17892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Partner Switch</a:t>
            </a:r>
            <a:endParaRPr sz="18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33" name="Google Shape;133;p2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>
            <a:hlinkClick r:id="rId7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75075"/>
            <a:ext cx="8520600" cy="4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replace any moles you deleted by appending new members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theFive.append(["Isabel Lahiri", "Quesadilla", 3, 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print(theFive[-1][0], "has been added to the team to replace a mole.")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print(theFive)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type="ctrTitle"/>
          </p:nvPr>
        </p:nvSpPr>
        <p:spPr>
          <a:xfrm>
            <a:off x="556400" y="655300"/>
            <a:ext cx="7764600" cy="6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#5. The Ultimate Team</a:t>
            </a: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630575" y="1464750"/>
            <a:ext cx="7690500" cy="3431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The ultimate heist team will have a diversified team of specialists.  Ideally you want one of each: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Kanit"/>
              <a:buAutoNum type="arabicPeriod"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Ringleader  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Kanit"/>
              <a:buAutoNum type="arabicPeriod"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Driver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Kanit"/>
              <a:buAutoNum type="arabicPeriod"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Safe-cracker 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Kanit"/>
              <a:buAutoNum type="arabicPeriod"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Tech genius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highlight>
                <a:srgbClr val="D9D9D9"/>
              </a:highlight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descr="Free Stock Photo of Burglar Committing crime Vector Art - Public ..."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601" y="2574400"/>
            <a:ext cx="1385252" cy="2000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7295925" y="111825"/>
            <a:ext cx="17892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Partner Switch</a:t>
            </a:r>
            <a:endParaRPr sz="18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49" name="Google Shape;149;p2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type="ctrTitle"/>
          </p:nvPr>
        </p:nvSpPr>
        <p:spPr>
          <a:xfrm>
            <a:off x="556400" y="667675"/>
            <a:ext cx="77646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#5. </a:t>
            </a: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The Ultimate Team: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630575" y="1464750"/>
            <a:ext cx="7690500" cy="3431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Loop through your team list and check to see if you have one of each specialty.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If you do, print a message saying that you have a good mix of specialties.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If not, print a message saying how many specialties you are missing.</a:t>
            </a:r>
            <a:endParaRPr sz="2400">
              <a:solidFill>
                <a:srgbClr val="F3F3F3"/>
              </a:solidFill>
              <a:highlight>
                <a:srgbClr val="D9D9D9"/>
              </a:highlight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57" name="Google Shape;157;p2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75075"/>
            <a:ext cx="8520600" cy="4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check to see if your team has one of each specialty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specs = [1, 2, 3, 4, 5] # list of each specialty number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agent in theFive: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agent[2] in specs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specs.pop(specs.index(agent[2])) # remove specialty from specs list if in team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check strength of team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len(specs) == 0: # if no specialties left, all were found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print("Your five have a good mix of specialties.")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elif len(specs) == 1: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print("Your five are missing one specialty.")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print("Your five are missing", len(specs), "specialties")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type="ctrTitle"/>
          </p:nvPr>
        </p:nvSpPr>
        <p:spPr>
          <a:xfrm>
            <a:off x="556400" y="692400"/>
            <a:ext cx="79254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Ocean’s Five Self-Assess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630575" y="1464750"/>
            <a:ext cx="7851300" cy="3431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Take the Canvas self-assess quiz to tell me about your progress towards achieving the targets today.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0000"/>
                </a:solidFill>
                <a:latin typeface="Kanit"/>
                <a:ea typeface="Kanit"/>
                <a:cs typeface="Kanit"/>
                <a:sym typeface="Kanit"/>
              </a:rPr>
              <a:t>Target:</a:t>
            </a:r>
            <a:r>
              <a:rPr lang="en" sz="2400">
                <a:solidFill>
                  <a:srgbClr val="FF0000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I will be able to </a:t>
            </a:r>
            <a:r>
              <a:rPr i="1"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create 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nested sequences.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  I will be 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able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 to </a:t>
            </a:r>
            <a:r>
              <a:rPr i="1"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access 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nested sequences.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Kanit"/>
              <a:buAutoNum type="arabicPeriod"/>
            </a:pPr>
            <a:r>
              <a:rPr lang="en" sz="18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I am lost and need help.</a:t>
            </a:r>
            <a:endParaRPr sz="18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Kanit"/>
              <a:buAutoNum type="arabicPeriod"/>
            </a:pPr>
            <a:r>
              <a:rPr lang="en" sz="18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I am starting to get it but need more instruction.</a:t>
            </a:r>
            <a:endParaRPr sz="18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Kanit"/>
              <a:buAutoNum type="arabicPeriod"/>
            </a:pPr>
            <a:r>
              <a:rPr lang="en" sz="18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I get it but could use more practice.</a:t>
            </a:r>
            <a:endParaRPr sz="18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Kanit"/>
              <a:buAutoNum type="arabicPeriod"/>
            </a:pPr>
            <a:r>
              <a:rPr lang="en" sz="18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I know it so well I could teach it.</a:t>
            </a:r>
            <a:endParaRPr sz="18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71" name="Google Shape;171;p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726750" y="2076900"/>
            <a:ext cx="51630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The Mission: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726750" y="3066600"/>
            <a:ext cx="7690500" cy="13965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You and your pair programming partner are plotting your biggest heist yet.  You’ll need to assemble a crack team of experts to pull it off.</a:t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ctrTitle"/>
          </p:nvPr>
        </p:nvSpPr>
        <p:spPr>
          <a:xfrm>
            <a:off x="655300" y="222550"/>
            <a:ext cx="51630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The Team: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741850" y="1212250"/>
            <a:ext cx="7690500" cy="36963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Begin by entering you and your partner’s information in rows 1 and 2 of your sheet:</a:t>
            </a:r>
            <a:endParaRPr sz="22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highlight>
                <a:srgbClr val="D9D9D9"/>
              </a:highlight>
              <a:latin typeface="Kanit"/>
              <a:ea typeface="Kanit"/>
              <a:cs typeface="Kanit"/>
              <a:sym typeface="Kanit"/>
            </a:endParaRPr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726750" y="214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{DEEC4DF3-BE6D-4D10-ABA7-DCBBA6C50309}</a:tableStyleId>
              </a:tblPr>
              <a:tblGrid>
                <a:gridCol w="1706250"/>
                <a:gridCol w="598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highlight>
                            <a:srgbClr val="D9D9D9"/>
                          </a:highlight>
                          <a:latin typeface="Kanit"/>
                          <a:ea typeface="Kanit"/>
                          <a:cs typeface="Kanit"/>
                          <a:sym typeface="Kanit"/>
                        </a:rPr>
                        <a:t>NAME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- Enter your </a:t>
                      </a:r>
                      <a:r>
                        <a:rPr i="1"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real first name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highlight>
                            <a:srgbClr val="D9D9D9"/>
                          </a:highlight>
                          <a:latin typeface="Kanit"/>
                          <a:ea typeface="Kanit"/>
                          <a:cs typeface="Kanit"/>
                          <a:sym typeface="Kanit"/>
                        </a:rPr>
                        <a:t>ALIAS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- Enter an alias that is a </a:t>
                      </a:r>
                      <a:r>
                        <a:rPr i="1"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one-word food item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highlight>
                            <a:srgbClr val="D9D9D9"/>
                          </a:highlight>
                          <a:latin typeface="Kanit"/>
                          <a:ea typeface="Kanit"/>
                          <a:cs typeface="Kanit"/>
                          <a:sym typeface="Kanit"/>
                        </a:rPr>
                        <a:t>SPECIALTY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- Randomly choose a number, </a:t>
                      </a:r>
                      <a:r>
                        <a:rPr i="1"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1 - 4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.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  <a:highlight>
                            <a:srgbClr val="D9D9D9"/>
                          </a:highlight>
                          <a:latin typeface="Kanit"/>
                          <a:ea typeface="Kanit"/>
                          <a:cs typeface="Kanit"/>
                          <a:sym typeface="Kanit"/>
                        </a:rPr>
                        <a:t>MOLE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- Randomly choose a number, </a:t>
                      </a:r>
                      <a:r>
                        <a:rPr i="1"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1 - 4</a:t>
                      </a:r>
                      <a:r>
                        <a:rPr lang="en" sz="2000">
                          <a:solidFill>
                            <a:srgbClr val="FFFFFF"/>
                          </a:solidFill>
                          <a:latin typeface="Kanit"/>
                          <a:ea typeface="Kanit"/>
                          <a:cs typeface="Kanit"/>
                          <a:sym typeface="Kanit"/>
                        </a:rPr>
                        <a:t>.</a:t>
                      </a:r>
                      <a:endParaRPr sz="2400">
                        <a:solidFill>
                          <a:srgbClr val="FF0000"/>
                        </a:solidFill>
                        <a:highlight>
                          <a:srgbClr val="D9D9D9"/>
                        </a:highlight>
                        <a:latin typeface="Kanit"/>
                        <a:ea typeface="Kanit"/>
                        <a:cs typeface="Kanit"/>
                        <a:sym typeface="Kani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ctrTitle"/>
          </p:nvPr>
        </p:nvSpPr>
        <p:spPr>
          <a:xfrm>
            <a:off x="667675" y="1397150"/>
            <a:ext cx="5163000" cy="9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The Team: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741850" y="2460475"/>
            <a:ext cx="7690500" cy="22140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You will need to recruit the best talent available if you are going to pull this heist off...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Recruit 3 additional team members to join your plot.  Write down their information on your chart.  These teammates could be real or made up.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highlight>
                <a:srgbClr val="D9D9D9"/>
              </a:highlight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ctrTitle"/>
          </p:nvPr>
        </p:nvSpPr>
        <p:spPr>
          <a:xfrm>
            <a:off x="667675" y="1656800"/>
            <a:ext cx="60147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#1. Nested Sequence</a:t>
            </a: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741850" y="2460475"/>
            <a:ext cx="7690500" cy="18792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Create a nested sequence to hold your your team’s information.  Each team member's info is a list nested in one big list.  Submit your repl.it url here when done.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highlight>
                <a:srgbClr val="D9D9D9"/>
              </a:highlight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86" name="Google Shape;86;p1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75075"/>
            <a:ext cx="8520600" cy="4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create nested sequence with your team; each member's info is a list nested in one big 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theFive = [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["Danny Ocean", "potato", 4, 1],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["Basher Tarr", "banana", 4, 2],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["Linus Caldwell", "taco", 3, 3],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["Reuben Tishkoff", "fish", 2, 4],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["Tess Ocean", "salad", 1, 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print(theFive)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ctrTitle"/>
          </p:nvPr>
        </p:nvSpPr>
        <p:spPr>
          <a:xfrm>
            <a:off x="556400" y="519300"/>
            <a:ext cx="52371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#2. A Good Alias?</a:t>
            </a: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630575" y="1464750"/>
            <a:ext cx="7690500" cy="3431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For this heist, a good alias must contain the letter ‘A’ in order to be effective.  The placement and number of A’s in an alias will help communicate secret information amongst your team.  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Loop through your team list and check to see if each alias contains the letter A.  If it does, print a message telling the user which person has a good alias.  If not, randomly reassign a good alias.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highlight>
                <a:srgbClr val="D9D9D9"/>
              </a:highlight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295925" y="111825"/>
            <a:ext cx="17892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Partner Switch</a:t>
            </a:r>
            <a:endParaRPr sz="18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01" name="Google Shape;101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75075"/>
            <a:ext cx="8536500" cy="4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loop and test to see if each alias has an "A";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 print a message saying the name of each member with a    #  good alias randomly assign a good alias if the alias does #  not have an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agent in theFive: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if "a" in agent[1].lower():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print(agent[0], "has a good alias")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agent[1] = random.choice(("orange", "pasta", "tomato", "beans", "steak"))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print(theFive)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photo Lucky Number Boiler Luck Roulette Casino 13 - Max Pixel"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ctrTitle"/>
          </p:nvPr>
        </p:nvSpPr>
        <p:spPr>
          <a:xfrm>
            <a:off x="556400" y="519300"/>
            <a:ext cx="76905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#3. Find the moles</a:t>
            </a:r>
            <a:r>
              <a:rPr lang="en" sz="3600">
                <a:solidFill>
                  <a:srgbClr val="FF0000"/>
                </a:solidFill>
                <a:highlight>
                  <a:srgbClr val="D9D9D9"/>
                </a:highlight>
                <a:latin typeface="Archivo Black"/>
                <a:ea typeface="Archivo Black"/>
                <a:cs typeface="Archivo Black"/>
                <a:sym typeface="Archivo Black"/>
              </a:rPr>
              <a:t>:</a:t>
            </a:r>
            <a:endParaRPr sz="3600">
              <a:solidFill>
                <a:srgbClr val="FF0000"/>
              </a:solidFill>
              <a:highlight>
                <a:srgbClr val="D9D9D9"/>
              </a:highlight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630575" y="1347700"/>
            <a:ext cx="7690500" cy="3548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There is always a risk of your team 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being infiltrated by a mole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. </a:t>
            </a:r>
            <a:endParaRPr sz="24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Loop through your team list and check to see if you have any moles in your ranks.  A mole will have the number 3 in the last element of 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their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 list.  Delete any moles from your team using the </a:t>
            </a:r>
            <a:r>
              <a:rPr lang="en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.pop()</a:t>
            </a:r>
            <a:r>
              <a:rPr lang="en" sz="2400">
                <a:solidFill>
                  <a:srgbClr val="F3F3F3"/>
                </a:solidFill>
                <a:latin typeface="Kanit"/>
                <a:ea typeface="Kanit"/>
                <a:cs typeface="Kanit"/>
                <a:sym typeface="Kanit"/>
              </a:rPr>
              <a:t> list method.</a:t>
            </a:r>
            <a:endParaRPr sz="2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highlight>
                <a:srgbClr val="D9D9D9"/>
              </a:highlight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descr="Free vector graphic: Animal, Mole, Underground, Furry - Free Image ..."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625" y="1347700"/>
            <a:ext cx="1523624" cy="114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7295925" y="111825"/>
            <a:ext cx="17892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rPr>
              <a:t>Partner Switch</a:t>
            </a:r>
            <a:endParaRPr sz="1800">
              <a:solidFill>
                <a:srgbClr val="FFFFFF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17" name="Google Shape;117;p2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>
            <a:hlinkClick r:id="rId7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