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96" r:id="rId2"/>
    <p:sldId id="256" r:id="rId3"/>
    <p:sldId id="258" r:id="rId4"/>
    <p:sldId id="259" r:id="rId5"/>
    <p:sldId id="261" r:id="rId6"/>
    <p:sldId id="268" r:id="rId7"/>
    <p:sldId id="262" r:id="rId8"/>
    <p:sldId id="264" r:id="rId9"/>
    <p:sldId id="297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Karla" pitchFamily="2" charset="0"/>
      <p:regular r:id="rId13"/>
      <p:bold r:id="rId14"/>
      <p:italic r:id="rId15"/>
      <p:boldItalic r:id="rId16"/>
    </p:embeddedFont>
    <p:embeddedFont>
      <p:font typeface="Nunito Light" pitchFamily="2" charset="-52"/>
      <p:regular r:id="rId17"/>
      <p: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aleway" pitchFamily="2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8D0645-9F5F-48BE-8D44-C46C6BD93B8D}">
  <a:tblStyle styleId="{348D0645-9F5F-48BE-8D44-C46C6BD93B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53DFB4-31DD-48E6-8512-FBB2093914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4" autoAdjust="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90775" y="539500"/>
            <a:ext cx="5040000" cy="16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75475" y="2851650"/>
            <a:ext cx="21909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720000" y="2756901"/>
            <a:ext cx="23673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292000" y="2756900"/>
            <a:ext cx="23673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3"/>
          </p:nvPr>
        </p:nvSpPr>
        <p:spPr>
          <a:xfrm>
            <a:off x="6063470" y="2756900"/>
            <a:ext cx="23673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720000" y="2124800"/>
            <a:ext cx="23673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5"/>
          </p:nvPr>
        </p:nvSpPr>
        <p:spPr>
          <a:xfrm>
            <a:off x="3292011" y="2124800"/>
            <a:ext cx="23673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6063473" y="2124800"/>
            <a:ext cx="23673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0" name="Google Shape;90;p18"/>
          <p:cNvGrpSpPr/>
          <p:nvPr/>
        </p:nvGrpSpPr>
        <p:grpSpPr>
          <a:xfrm>
            <a:off x="-4578685" y="-1667786"/>
            <a:ext cx="16780265" cy="8550372"/>
            <a:chOff x="-4578685" y="-1667786"/>
            <a:chExt cx="16780265" cy="8550372"/>
          </a:xfrm>
        </p:grpSpPr>
        <p:sp>
          <p:nvSpPr>
            <p:cNvPr id="91" name="Google Shape;91;p18"/>
            <p:cNvSpPr/>
            <p:nvPr/>
          </p:nvSpPr>
          <p:spPr>
            <a:xfrm rot="355507">
              <a:off x="5600742" y="-1338890"/>
              <a:ext cx="6495355" cy="2379825"/>
            </a:xfrm>
            <a:custGeom>
              <a:avLst/>
              <a:gdLst/>
              <a:ahLst/>
              <a:cxnLst/>
              <a:rect l="l" t="t" r="r" b="b"/>
              <a:pathLst>
                <a:path w="127291" h="46638" extrusionOk="0">
                  <a:moveTo>
                    <a:pt x="41911" y="18431"/>
                  </a:moveTo>
                  <a:cubicBezTo>
                    <a:pt x="43685" y="18467"/>
                    <a:pt x="45423" y="19848"/>
                    <a:pt x="45697" y="21432"/>
                  </a:cubicBezTo>
                  <a:cubicBezTo>
                    <a:pt x="45947" y="22896"/>
                    <a:pt x="45125" y="24646"/>
                    <a:pt x="43613" y="25885"/>
                  </a:cubicBezTo>
                  <a:cubicBezTo>
                    <a:pt x="42018" y="27206"/>
                    <a:pt x="39910" y="27933"/>
                    <a:pt x="37696" y="28635"/>
                  </a:cubicBezTo>
                  <a:lnTo>
                    <a:pt x="37160" y="28802"/>
                  </a:lnTo>
                  <a:cubicBezTo>
                    <a:pt x="36065" y="26420"/>
                    <a:pt x="35815" y="23634"/>
                    <a:pt x="37124" y="21372"/>
                  </a:cubicBezTo>
                  <a:cubicBezTo>
                    <a:pt x="38136" y="19610"/>
                    <a:pt x="40018" y="18431"/>
                    <a:pt x="41815" y="18431"/>
                  </a:cubicBezTo>
                  <a:close/>
                  <a:moveTo>
                    <a:pt x="85523" y="4227"/>
                  </a:moveTo>
                  <a:cubicBezTo>
                    <a:pt x="86535" y="4227"/>
                    <a:pt x="87524" y="4477"/>
                    <a:pt x="88286" y="5132"/>
                  </a:cubicBezTo>
                  <a:cubicBezTo>
                    <a:pt x="90560" y="7025"/>
                    <a:pt x="89833" y="11228"/>
                    <a:pt x="88512" y="14252"/>
                  </a:cubicBezTo>
                  <a:cubicBezTo>
                    <a:pt x="84487" y="23527"/>
                    <a:pt x="76010" y="30802"/>
                    <a:pt x="66021" y="34255"/>
                  </a:cubicBezTo>
                  <a:cubicBezTo>
                    <a:pt x="66080" y="32088"/>
                    <a:pt x="66652" y="29814"/>
                    <a:pt x="67307" y="27885"/>
                  </a:cubicBezTo>
                  <a:cubicBezTo>
                    <a:pt x="69593" y="21182"/>
                    <a:pt x="73010" y="15002"/>
                    <a:pt x="77475" y="9502"/>
                  </a:cubicBezTo>
                  <a:cubicBezTo>
                    <a:pt x="78915" y="7728"/>
                    <a:pt x="80666" y="5787"/>
                    <a:pt x="82821" y="4823"/>
                  </a:cubicBezTo>
                  <a:cubicBezTo>
                    <a:pt x="83618" y="4453"/>
                    <a:pt x="84583" y="4227"/>
                    <a:pt x="85523" y="4227"/>
                  </a:cubicBezTo>
                  <a:close/>
                  <a:moveTo>
                    <a:pt x="85480" y="1"/>
                  </a:moveTo>
                  <a:cubicBezTo>
                    <a:pt x="84021" y="1"/>
                    <a:pt x="82509" y="322"/>
                    <a:pt x="81070" y="977"/>
                  </a:cubicBezTo>
                  <a:cubicBezTo>
                    <a:pt x="78130" y="2310"/>
                    <a:pt x="75951" y="4692"/>
                    <a:pt x="74200" y="6847"/>
                  </a:cubicBezTo>
                  <a:cubicBezTo>
                    <a:pt x="69414" y="12728"/>
                    <a:pt x="65759" y="19360"/>
                    <a:pt x="63318" y="26528"/>
                  </a:cubicBezTo>
                  <a:cubicBezTo>
                    <a:pt x="62187" y="29838"/>
                    <a:pt x="61699" y="32838"/>
                    <a:pt x="61830" y="35457"/>
                  </a:cubicBezTo>
                  <a:cubicBezTo>
                    <a:pt x="59020" y="36100"/>
                    <a:pt x="56127" y="36434"/>
                    <a:pt x="53210" y="36434"/>
                  </a:cubicBezTo>
                  <a:lnTo>
                    <a:pt x="53126" y="36434"/>
                  </a:lnTo>
                  <a:cubicBezTo>
                    <a:pt x="47435" y="36422"/>
                    <a:pt x="43006" y="35124"/>
                    <a:pt x="39970" y="32564"/>
                  </a:cubicBezTo>
                  <a:cubicBezTo>
                    <a:pt x="39899" y="32516"/>
                    <a:pt x="39839" y="32457"/>
                    <a:pt x="39780" y="32397"/>
                  </a:cubicBezTo>
                  <a:cubicBezTo>
                    <a:pt x="42042" y="31659"/>
                    <a:pt x="44352" y="30754"/>
                    <a:pt x="46292" y="29147"/>
                  </a:cubicBezTo>
                  <a:cubicBezTo>
                    <a:pt x="48995" y="26921"/>
                    <a:pt x="50364" y="23694"/>
                    <a:pt x="49852" y="20729"/>
                  </a:cubicBezTo>
                  <a:cubicBezTo>
                    <a:pt x="49245" y="17157"/>
                    <a:pt x="45792" y="14300"/>
                    <a:pt x="41994" y="14217"/>
                  </a:cubicBezTo>
                  <a:cubicBezTo>
                    <a:pt x="41935" y="14215"/>
                    <a:pt x="41876" y="14215"/>
                    <a:pt x="41818" y="14215"/>
                  </a:cubicBezTo>
                  <a:cubicBezTo>
                    <a:pt x="38497" y="14215"/>
                    <a:pt x="35236" y="16188"/>
                    <a:pt x="33457" y="19277"/>
                  </a:cubicBezTo>
                  <a:cubicBezTo>
                    <a:pt x="31981" y="21860"/>
                    <a:pt x="31624" y="25039"/>
                    <a:pt x="32469" y="28218"/>
                  </a:cubicBezTo>
                  <a:cubicBezTo>
                    <a:pt x="32624" y="28837"/>
                    <a:pt x="32826" y="29433"/>
                    <a:pt x="33064" y="30016"/>
                  </a:cubicBezTo>
                  <a:cubicBezTo>
                    <a:pt x="22289" y="33052"/>
                    <a:pt x="11193" y="34910"/>
                    <a:pt x="1" y="35541"/>
                  </a:cubicBezTo>
                  <a:lnTo>
                    <a:pt x="239" y="39755"/>
                  </a:lnTo>
                  <a:cubicBezTo>
                    <a:pt x="12097" y="39089"/>
                    <a:pt x="23873" y="37077"/>
                    <a:pt x="35279" y="33778"/>
                  </a:cubicBezTo>
                  <a:cubicBezTo>
                    <a:pt x="35874" y="34505"/>
                    <a:pt x="36529" y="35183"/>
                    <a:pt x="37255" y="35791"/>
                  </a:cubicBezTo>
                  <a:cubicBezTo>
                    <a:pt x="41065" y="39005"/>
                    <a:pt x="46411" y="40636"/>
                    <a:pt x="53115" y="40660"/>
                  </a:cubicBezTo>
                  <a:cubicBezTo>
                    <a:pt x="56293" y="40660"/>
                    <a:pt x="59508" y="40291"/>
                    <a:pt x="62663" y="39577"/>
                  </a:cubicBezTo>
                  <a:cubicBezTo>
                    <a:pt x="63140" y="40803"/>
                    <a:pt x="63818" y="41899"/>
                    <a:pt x="64687" y="42851"/>
                  </a:cubicBezTo>
                  <a:cubicBezTo>
                    <a:pt x="67342" y="45780"/>
                    <a:pt x="71093" y="46637"/>
                    <a:pt x="74891" y="46637"/>
                  </a:cubicBezTo>
                  <a:cubicBezTo>
                    <a:pt x="77034" y="46637"/>
                    <a:pt x="79201" y="46363"/>
                    <a:pt x="81178" y="46030"/>
                  </a:cubicBezTo>
                  <a:cubicBezTo>
                    <a:pt x="96763" y="43387"/>
                    <a:pt x="112277" y="39553"/>
                    <a:pt x="127290" y="34624"/>
                  </a:cubicBezTo>
                  <a:lnTo>
                    <a:pt x="125981" y="30623"/>
                  </a:lnTo>
                  <a:cubicBezTo>
                    <a:pt x="111157" y="35481"/>
                    <a:pt x="95846" y="39255"/>
                    <a:pt x="80475" y="41863"/>
                  </a:cubicBezTo>
                  <a:cubicBezTo>
                    <a:pt x="78696" y="42164"/>
                    <a:pt x="76754" y="42421"/>
                    <a:pt x="74885" y="42421"/>
                  </a:cubicBezTo>
                  <a:cubicBezTo>
                    <a:pt x="72102" y="42421"/>
                    <a:pt x="69481" y="41851"/>
                    <a:pt x="67807" y="40005"/>
                  </a:cubicBezTo>
                  <a:cubicBezTo>
                    <a:pt x="67378" y="39541"/>
                    <a:pt x="67033" y="39005"/>
                    <a:pt x="66771" y="38446"/>
                  </a:cubicBezTo>
                  <a:cubicBezTo>
                    <a:pt x="70140" y="37338"/>
                    <a:pt x="73391" y="35838"/>
                    <a:pt x="76403" y="33981"/>
                  </a:cubicBezTo>
                  <a:cubicBezTo>
                    <a:pt x="83678" y="29480"/>
                    <a:pt x="89214" y="23241"/>
                    <a:pt x="92381" y="15931"/>
                  </a:cubicBezTo>
                  <a:cubicBezTo>
                    <a:pt x="94370" y="11371"/>
                    <a:pt x="95048" y="5287"/>
                    <a:pt x="91000" y="1894"/>
                  </a:cubicBezTo>
                  <a:cubicBezTo>
                    <a:pt x="89507" y="644"/>
                    <a:pt x="87547" y="1"/>
                    <a:pt x="85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 rot="989484">
              <a:off x="-4374509" y="3629851"/>
              <a:ext cx="6495229" cy="2379779"/>
            </a:xfrm>
            <a:custGeom>
              <a:avLst/>
              <a:gdLst/>
              <a:ahLst/>
              <a:cxnLst/>
              <a:rect l="l" t="t" r="r" b="b"/>
              <a:pathLst>
                <a:path w="127291" h="46638" extrusionOk="0">
                  <a:moveTo>
                    <a:pt x="41911" y="18431"/>
                  </a:moveTo>
                  <a:cubicBezTo>
                    <a:pt x="43685" y="18467"/>
                    <a:pt x="45423" y="19848"/>
                    <a:pt x="45697" y="21432"/>
                  </a:cubicBezTo>
                  <a:cubicBezTo>
                    <a:pt x="45947" y="22896"/>
                    <a:pt x="45125" y="24646"/>
                    <a:pt x="43613" y="25885"/>
                  </a:cubicBezTo>
                  <a:cubicBezTo>
                    <a:pt x="42018" y="27206"/>
                    <a:pt x="39910" y="27933"/>
                    <a:pt x="37696" y="28635"/>
                  </a:cubicBezTo>
                  <a:lnTo>
                    <a:pt x="37160" y="28802"/>
                  </a:lnTo>
                  <a:cubicBezTo>
                    <a:pt x="36065" y="26420"/>
                    <a:pt x="35815" y="23634"/>
                    <a:pt x="37124" y="21372"/>
                  </a:cubicBezTo>
                  <a:cubicBezTo>
                    <a:pt x="38136" y="19610"/>
                    <a:pt x="40018" y="18431"/>
                    <a:pt x="41815" y="18431"/>
                  </a:cubicBezTo>
                  <a:close/>
                  <a:moveTo>
                    <a:pt x="85523" y="4227"/>
                  </a:moveTo>
                  <a:cubicBezTo>
                    <a:pt x="86535" y="4227"/>
                    <a:pt x="87524" y="4477"/>
                    <a:pt x="88286" y="5132"/>
                  </a:cubicBezTo>
                  <a:cubicBezTo>
                    <a:pt x="90560" y="7025"/>
                    <a:pt x="89833" y="11228"/>
                    <a:pt x="88512" y="14252"/>
                  </a:cubicBezTo>
                  <a:cubicBezTo>
                    <a:pt x="84487" y="23527"/>
                    <a:pt x="76010" y="30802"/>
                    <a:pt x="66021" y="34255"/>
                  </a:cubicBezTo>
                  <a:cubicBezTo>
                    <a:pt x="66080" y="32088"/>
                    <a:pt x="66652" y="29814"/>
                    <a:pt x="67307" y="27885"/>
                  </a:cubicBezTo>
                  <a:cubicBezTo>
                    <a:pt x="69593" y="21182"/>
                    <a:pt x="73010" y="15002"/>
                    <a:pt x="77475" y="9502"/>
                  </a:cubicBezTo>
                  <a:cubicBezTo>
                    <a:pt x="78915" y="7728"/>
                    <a:pt x="80666" y="5787"/>
                    <a:pt x="82821" y="4823"/>
                  </a:cubicBezTo>
                  <a:cubicBezTo>
                    <a:pt x="83618" y="4453"/>
                    <a:pt x="84583" y="4227"/>
                    <a:pt x="85523" y="4227"/>
                  </a:cubicBezTo>
                  <a:close/>
                  <a:moveTo>
                    <a:pt x="85480" y="1"/>
                  </a:moveTo>
                  <a:cubicBezTo>
                    <a:pt x="84021" y="1"/>
                    <a:pt x="82509" y="322"/>
                    <a:pt x="81070" y="977"/>
                  </a:cubicBezTo>
                  <a:cubicBezTo>
                    <a:pt x="78130" y="2310"/>
                    <a:pt x="75951" y="4692"/>
                    <a:pt x="74200" y="6847"/>
                  </a:cubicBezTo>
                  <a:cubicBezTo>
                    <a:pt x="69414" y="12728"/>
                    <a:pt x="65759" y="19360"/>
                    <a:pt x="63318" y="26528"/>
                  </a:cubicBezTo>
                  <a:cubicBezTo>
                    <a:pt x="62187" y="29838"/>
                    <a:pt x="61699" y="32838"/>
                    <a:pt x="61830" y="35457"/>
                  </a:cubicBezTo>
                  <a:cubicBezTo>
                    <a:pt x="59020" y="36100"/>
                    <a:pt x="56127" y="36434"/>
                    <a:pt x="53210" y="36434"/>
                  </a:cubicBezTo>
                  <a:lnTo>
                    <a:pt x="53126" y="36434"/>
                  </a:lnTo>
                  <a:cubicBezTo>
                    <a:pt x="47435" y="36422"/>
                    <a:pt x="43006" y="35124"/>
                    <a:pt x="39970" y="32564"/>
                  </a:cubicBezTo>
                  <a:cubicBezTo>
                    <a:pt x="39899" y="32516"/>
                    <a:pt x="39839" y="32457"/>
                    <a:pt x="39780" y="32397"/>
                  </a:cubicBezTo>
                  <a:cubicBezTo>
                    <a:pt x="42042" y="31659"/>
                    <a:pt x="44352" y="30754"/>
                    <a:pt x="46292" y="29147"/>
                  </a:cubicBezTo>
                  <a:cubicBezTo>
                    <a:pt x="48995" y="26921"/>
                    <a:pt x="50364" y="23694"/>
                    <a:pt x="49852" y="20729"/>
                  </a:cubicBezTo>
                  <a:cubicBezTo>
                    <a:pt x="49245" y="17157"/>
                    <a:pt x="45792" y="14300"/>
                    <a:pt x="41994" y="14217"/>
                  </a:cubicBezTo>
                  <a:cubicBezTo>
                    <a:pt x="41935" y="14215"/>
                    <a:pt x="41876" y="14215"/>
                    <a:pt x="41818" y="14215"/>
                  </a:cubicBezTo>
                  <a:cubicBezTo>
                    <a:pt x="38497" y="14215"/>
                    <a:pt x="35236" y="16188"/>
                    <a:pt x="33457" y="19277"/>
                  </a:cubicBezTo>
                  <a:cubicBezTo>
                    <a:pt x="31981" y="21860"/>
                    <a:pt x="31624" y="25039"/>
                    <a:pt x="32469" y="28218"/>
                  </a:cubicBezTo>
                  <a:cubicBezTo>
                    <a:pt x="32624" y="28837"/>
                    <a:pt x="32826" y="29433"/>
                    <a:pt x="33064" y="30016"/>
                  </a:cubicBezTo>
                  <a:cubicBezTo>
                    <a:pt x="22289" y="33052"/>
                    <a:pt x="11193" y="34910"/>
                    <a:pt x="1" y="35541"/>
                  </a:cubicBezTo>
                  <a:lnTo>
                    <a:pt x="239" y="39755"/>
                  </a:lnTo>
                  <a:cubicBezTo>
                    <a:pt x="12097" y="39089"/>
                    <a:pt x="23873" y="37077"/>
                    <a:pt x="35279" y="33778"/>
                  </a:cubicBezTo>
                  <a:cubicBezTo>
                    <a:pt x="35874" y="34505"/>
                    <a:pt x="36529" y="35183"/>
                    <a:pt x="37255" y="35791"/>
                  </a:cubicBezTo>
                  <a:cubicBezTo>
                    <a:pt x="41065" y="39005"/>
                    <a:pt x="46411" y="40636"/>
                    <a:pt x="53115" y="40660"/>
                  </a:cubicBezTo>
                  <a:cubicBezTo>
                    <a:pt x="56293" y="40660"/>
                    <a:pt x="59508" y="40291"/>
                    <a:pt x="62663" y="39577"/>
                  </a:cubicBezTo>
                  <a:cubicBezTo>
                    <a:pt x="63140" y="40803"/>
                    <a:pt x="63818" y="41899"/>
                    <a:pt x="64687" y="42851"/>
                  </a:cubicBezTo>
                  <a:cubicBezTo>
                    <a:pt x="67342" y="45780"/>
                    <a:pt x="71093" y="46637"/>
                    <a:pt x="74891" y="46637"/>
                  </a:cubicBezTo>
                  <a:cubicBezTo>
                    <a:pt x="77034" y="46637"/>
                    <a:pt x="79201" y="46363"/>
                    <a:pt x="81178" y="46030"/>
                  </a:cubicBezTo>
                  <a:cubicBezTo>
                    <a:pt x="96763" y="43387"/>
                    <a:pt x="112277" y="39553"/>
                    <a:pt x="127290" y="34624"/>
                  </a:cubicBezTo>
                  <a:lnTo>
                    <a:pt x="125981" y="30623"/>
                  </a:lnTo>
                  <a:cubicBezTo>
                    <a:pt x="111157" y="35481"/>
                    <a:pt x="95846" y="39255"/>
                    <a:pt x="80475" y="41863"/>
                  </a:cubicBezTo>
                  <a:cubicBezTo>
                    <a:pt x="78696" y="42164"/>
                    <a:pt x="76754" y="42421"/>
                    <a:pt x="74885" y="42421"/>
                  </a:cubicBezTo>
                  <a:cubicBezTo>
                    <a:pt x="72102" y="42421"/>
                    <a:pt x="69481" y="41851"/>
                    <a:pt x="67807" y="40005"/>
                  </a:cubicBezTo>
                  <a:cubicBezTo>
                    <a:pt x="67378" y="39541"/>
                    <a:pt x="67033" y="39005"/>
                    <a:pt x="66771" y="38446"/>
                  </a:cubicBezTo>
                  <a:cubicBezTo>
                    <a:pt x="70140" y="37338"/>
                    <a:pt x="73391" y="35838"/>
                    <a:pt x="76403" y="33981"/>
                  </a:cubicBezTo>
                  <a:cubicBezTo>
                    <a:pt x="83678" y="29480"/>
                    <a:pt x="89214" y="23241"/>
                    <a:pt x="92381" y="15931"/>
                  </a:cubicBezTo>
                  <a:cubicBezTo>
                    <a:pt x="94370" y="11371"/>
                    <a:pt x="95048" y="5287"/>
                    <a:pt x="91000" y="1894"/>
                  </a:cubicBezTo>
                  <a:cubicBezTo>
                    <a:pt x="89507" y="644"/>
                    <a:pt x="87547" y="1"/>
                    <a:pt x="85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1584310"/>
            <a:ext cx="22335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2"/>
          </p:nvPr>
        </p:nvSpPr>
        <p:spPr>
          <a:xfrm>
            <a:off x="3455250" y="1584300"/>
            <a:ext cx="22335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720000" y="3296169"/>
            <a:ext cx="22335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4"/>
          </p:nvPr>
        </p:nvSpPr>
        <p:spPr>
          <a:xfrm>
            <a:off x="3455250" y="3296169"/>
            <a:ext cx="22335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190500" y="1584300"/>
            <a:ext cx="22335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6"/>
          </p:nvPr>
        </p:nvSpPr>
        <p:spPr>
          <a:xfrm>
            <a:off x="6190500" y="3296169"/>
            <a:ext cx="22335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7"/>
          </p:nvPr>
        </p:nvSpPr>
        <p:spPr>
          <a:xfrm>
            <a:off x="720000" y="1202025"/>
            <a:ext cx="22335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8"/>
          </p:nvPr>
        </p:nvSpPr>
        <p:spPr>
          <a:xfrm>
            <a:off x="3455250" y="1202025"/>
            <a:ext cx="22311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9"/>
          </p:nvPr>
        </p:nvSpPr>
        <p:spPr>
          <a:xfrm>
            <a:off x="6190500" y="1202025"/>
            <a:ext cx="22311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3"/>
          </p:nvPr>
        </p:nvSpPr>
        <p:spPr>
          <a:xfrm>
            <a:off x="720000" y="2910666"/>
            <a:ext cx="22335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4"/>
          </p:nvPr>
        </p:nvSpPr>
        <p:spPr>
          <a:xfrm>
            <a:off x="3455250" y="2910663"/>
            <a:ext cx="22311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5"/>
          </p:nvPr>
        </p:nvSpPr>
        <p:spPr>
          <a:xfrm>
            <a:off x="6190500" y="2910663"/>
            <a:ext cx="22311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/>
          <p:nvPr/>
        </p:nvSpPr>
        <p:spPr>
          <a:xfrm rot="-190280">
            <a:off x="2964316" y="4358243"/>
            <a:ext cx="7748647" cy="838633"/>
          </a:xfrm>
          <a:custGeom>
            <a:avLst/>
            <a:gdLst/>
            <a:ahLst/>
            <a:cxnLst/>
            <a:rect l="l" t="t" r="r" b="b"/>
            <a:pathLst>
              <a:path w="207337" h="22440" extrusionOk="0">
                <a:moveTo>
                  <a:pt x="154960" y="4211"/>
                </a:moveTo>
                <a:cubicBezTo>
                  <a:pt x="155770" y="4211"/>
                  <a:pt x="156437" y="4687"/>
                  <a:pt x="156794" y="5009"/>
                </a:cubicBezTo>
                <a:cubicBezTo>
                  <a:pt x="157806" y="5902"/>
                  <a:pt x="158401" y="7342"/>
                  <a:pt x="158282" y="8569"/>
                </a:cubicBezTo>
                <a:cubicBezTo>
                  <a:pt x="158151" y="9878"/>
                  <a:pt x="157508" y="11176"/>
                  <a:pt x="156449" y="12331"/>
                </a:cubicBezTo>
                <a:cubicBezTo>
                  <a:pt x="154651" y="11676"/>
                  <a:pt x="153246" y="10509"/>
                  <a:pt x="152639" y="9069"/>
                </a:cubicBezTo>
                <a:cubicBezTo>
                  <a:pt x="152210" y="8081"/>
                  <a:pt x="152293" y="6771"/>
                  <a:pt x="152829" y="5723"/>
                </a:cubicBezTo>
                <a:cubicBezTo>
                  <a:pt x="153055" y="5271"/>
                  <a:pt x="153591" y="4473"/>
                  <a:pt x="154520" y="4271"/>
                </a:cubicBezTo>
                <a:cubicBezTo>
                  <a:pt x="154675" y="4235"/>
                  <a:pt x="154818" y="4211"/>
                  <a:pt x="154960" y="4211"/>
                </a:cubicBezTo>
                <a:close/>
                <a:moveTo>
                  <a:pt x="154966" y="0"/>
                </a:moveTo>
                <a:cubicBezTo>
                  <a:pt x="154510" y="0"/>
                  <a:pt x="154054" y="50"/>
                  <a:pt x="153603" y="151"/>
                </a:cubicBezTo>
                <a:cubicBezTo>
                  <a:pt x="151674" y="580"/>
                  <a:pt x="150055" y="1877"/>
                  <a:pt x="149067" y="3794"/>
                </a:cubicBezTo>
                <a:cubicBezTo>
                  <a:pt x="147948" y="5973"/>
                  <a:pt x="147829" y="8557"/>
                  <a:pt x="148745" y="10724"/>
                </a:cubicBezTo>
                <a:cubicBezTo>
                  <a:pt x="149495" y="12498"/>
                  <a:pt x="150841" y="13998"/>
                  <a:pt x="152567" y="15105"/>
                </a:cubicBezTo>
                <a:cubicBezTo>
                  <a:pt x="150266" y="16189"/>
                  <a:pt x="147737" y="16726"/>
                  <a:pt x="145207" y="16726"/>
                </a:cubicBezTo>
                <a:cubicBezTo>
                  <a:pt x="141927" y="16726"/>
                  <a:pt x="138646" y="15822"/>
                  <a:pt x="135863" y="14034"/>
                </a:cubicBezTo>
                <a:cubicBezTo>
                  <a:pt x="135053" y="13510"/>
                  <a:pt x="134255" y="12903"/>
                  <a:pt x="133398" y="12260"/>
                </a:cubicBezTo>
                <a:cubicBezTo>
                  <a:pt x="131303" y="10664"/>
                  <a:pt x="129124" y="9009"/>
                  <a:pt x="126302" y="8378"/>
                </a:cubicBezTo>
                <a:cubicBezTo>
                  <a:pt x="125472" y="8192"/>
                  <a:pt x="124652" y="8109"/>
                  <a:pt x="123842" y="8109"/>
                </a:cubicBezTo>
                <a:cubicBezTo>
                  <a:pt x="120150" y="8109"/>
                  <a:pt x="116690" y="9840"/>
                  <a:pt x="113574" y="11402"/>
                </a:cubicBezTo>
                <a:cubicBezTo>
                  <a:pt x="113205" y="11581"/>
                  <a:pt x="112848" y="11771"/>
                  <a:pt x="112479" y="11950"/>
                </a:cubicBezTo>
                <a:cubicBezTo>
                  <a:pt x="104058" y="16089"/>
                  <a:pt x="94743" y="18217"/>
                  <a:pt x="85401" y="18217"/>
                </a:cubicBezTo>
                <a:cubicBezTo>
                  <a:pt x="81416" y="18217"/>
                  <a:pt x="77425" y="17829"/>
                  <a:pt x="73498" y="17046"/>
                </a:cubicBezTo>
                <a:cubicBezTo>
                  <a:pt x="66640" y="15677"/>
                  <a:pt x="59901" y="13081"/>
                  <a:pt x="53376" y="10569"/>
                </a:cubicBezTo>
                <a:cubicBezTo>
                  <a:pt x="48364" y="8640"/>
                  <a:pt x="43185" y="6652"/>
                  <a:pt x="37886" y="5175"/>
                </a:cubicBezTo>
                <a:cubicBezTo>
                  <a:pt x="32502" y="3672"/>
                  <a:pt x="27133" y="2903"/>
                  <a:pt x="22141" y="2903"/>
                </a:cubicBezTo>
                <a:cubicBezTo>
                  <a:pt x="20808" y="2903"/>
                  <a:pt x="19502" y="2958"/>
                  <a:pt x="18229" y="3068"/>
                </a:cubicBezTo>
                <a:cubicBezTo>
                  <a:pt x="10954" y="3699"/>
                  <a:pt x="4823" y="6068"/>
                  <a:pt x="1" y="10117"/>
                </a:cubicBezTo>
                <a:lnTo>
                  <a:pt x="2715" y="13343"/>
                </a:lnTo>
                <a:cubicBezTo>
                  <a:pt x="8413" y="8561"/>
                  <a:pt x="15603" y="7144"/>
                  <a:pt x="22120" y="7144"/>
                </a:cubicBezTo>
                <a:cubicBezTo>
                  <a:pt x="28144" y="7144"/>
                  <a:pt x="33592" y="8355"/>
                  <a:pt x="36755" y="9235"/>
                </a:cubicBezTo>
                <a:cubicBezTo>
                  <a:pt x="41863" y="10664"/>
                  <a:pt x="46947" y="12617"/>
                  <a:pt x="51864" y="14510"/>
                </a:cubicBezTo>
                <a:cubicBezTo>
                  <a:pt x="58544" y="17082"/>
                  <a:pt x="65461" y="19737"/>
                  <a:pt x="72676" y="21177"/>
                </a:cubicBezTo>
                <a:cubicBezTo>
                  <a:pt x="76879" y="22023"/>
                  <a:pt x="81142" y="22439"/>
                  <a:pt x="85404" y="22439"/>
                </a:cubicBezTo>
                <a:cubicBezTo>
                  <a:pt x="95382" y="22439"/>
                  <a:pt x="105347" y="20153"/>
                  <a:pt x="114336" y="15724"/>
                </a:cubicBezTo>
                <a:cubicBezTo>
                  <a:pt x="114705" y="15546"/>
                  <a:pt x="115086" y="15355"/>
                  <a:pt x="115456" y="15177"/>
                </a:cubicBezTo>
                <a:cubicBezTo>
                  <a:pt x="118265" y="13772"/>
                  <a:pt x="121150" y="12325"/>
                  <a:pt x="123870" y="12325"/>
                </a:cubicBezTo>
                <a:cubicBezTo>
                  <a:pt x="124377" y="12325"/>
                  <a:pt x="124879" y="12375"/>
                  <a:pt x="125373" y="12486"/>
                </a:cubicBezTo>
                <a:cubicBezTo>
                  <a:pt x="127302" y="12914"/>
                  <a:pt x="129029" y="14236"/>
                  <a:pt x="130850" y="15617"/>
                </a:cubicBezTo>
                <a:cubicBezTo>
                  <a:pt x="131719" y="16284"/>
                  <a:pt x="132624" y="16975"/>
                  <a:pt x="133589" y="17582"/>
                </a:cubicBezTo>
                <a:cubicBezTo>
                  <a:pt x="137047" y="19807"/>
                  <a:pt x="141131" y="20934"/>
                  <a:pt x="145216" y="20934"/>
                </a:cubicBezTo>
                <a:cubicBezTo>
                  <a:pt x="148584" y="20934"/>
                  <a:pt x="151954" y="20167"/>
                  <a:pt x="154972" y="18618"/>
                </a:cubicBezTo>
                <a:cubicBezTo>
                  <a:pt x="155925" y="18129"/>
                  <a:pt x="156806" y="17570"/>
                  <a:pt x="157604" y="16963"/>
                </a:cubicBezTo>
                <a:cubicBezTo>
                  <a:pt x="157758" y="16986"/>
                  <a:pt x="157913" y="17010"/>
                  <a:pt x="158068" y="17022"/>
                </a:cubicBezTo>
                <a:cubicBezTo>
                  <a:pt x="158731" y="17099"/>
                  <a:pt x="159392" y="17134"/>
                  <a:pt x="160049" y="17134"/>
                </a:cubicBezTo>
                <a:cubicBezTo>
                  <a:pt x="162938" y="17134"/>
                  <a:pt x="165739" y="16469"/>
                  <a:pt x="168272" y="15867"/>
                </a:cubicBezTo>
                <a:lnTo>
                  <a:pt x="207336" y="6557"/>
                </a:lnTo>
                <a:lnTo>
                  <a:pt x="206348" y="2461"/>
                </a:lnTo>
                <a:lnTo>
                  <a:pt x="167295" y="11760"/>
                </a:lnTo>
                <a:cubicBezTo>
                  <a:pt x="165283" y="12236"/>
                  <a:pt x="163235" y="12724"/>
                  <a:pt x="161223" y="12879"/>
                </a:cubicBezTo>
                <a:cubicBezTo>
                  <a:pt x="161914" y="11641"/>
                  <a:pt x="162342" y="10331"/>
                  <a:pt x="162473" y="8997"/>
                </a:cubicBezTo>
                <a:cubicBezTo>
                  <a:pt x="162735" y="6402"/>
                  <a:pt x="161628" y="3663"/>
                  <a:pt x="159592" y="1854"/>
                </a:cubicBezTo>
                <a:cubicBezTo>
                  <a:pt x="158232" y="643"/>
                  <a:pt x="156602" y="0"/>
                  <a:pt x="1549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 rot="-3446427">
            <a:off x="2988501" y="1608306"/>
            <a:ext cx="8058099" cy="5527348"/>
          </a:xfrm>
          <a:custGeom>
            <a:avLst/>
            <a:gdLst/>
            <a:ahLst/>
            <a:cxnLst/>
            <a:rect l="l" t="t" r="r" b="b"/>
            <a:pathLst>
              <a:path w="198180" h="135939" extrusionOk="0">
                <a:moveTo>
                  <a:pt x="86725" y="53214"/>
                </a:moveTo>
                <a:lnTo>
                  <a:pt x="86725" y="53214"/>
                </a:lnTo>
                <a:cubicBezTo>
                  <a:pt x="79784" y="63251"/>
                  <a:pt x="70973" y="72049"/>
                  <a:pt x="60936" y="78848"/>
                </a:cubicBezTo>
                <a:cubicBezTo>
                  <a:pt x="60300" y="79272"/>
                  <a:pt x="58441" y="80532"/>
                  <a:pt x="57406" y="80532"/>
                </a:cubicBezTo>
                <a:cubicBezTo>
                  <a:pt x="57337" y="80532"/>
                  <a:pt x="57271" y="80527"/>
                  <a:pt x="57210" y="80515"/>
                </a:cubicBezTo>
                <a:cubicBezTo>
                  <a:pt x="56662" y="80419"/>
                  <a:pt x="55876" y="79122"/>
                  <a:pt x="55983" y="77788"/>
                </a:cubicBezTo>
                <a:cubicBezTo>
                  <a:pt x="56174" y="75621"/>
                  <a:pt x="57829" y="73335"/>
                  <a:pt x="59258" y="71573"/>
                </a:cubicBezTo>
                <a:cubicBezTo>
                  <a:pt x="66306" y="62917"/>
                  <a:pt x="76045" y="56464"/>
                  <a:pt x="86725" y="53214"/>
                </a:cubicBezTo>
                <a:close/>
                <a:moveTo>
                  <a:pt x="89190" y="84396"/>
                </a:moveTo>
                <a:lnTo>
                  <a:pt x="89190" y="84396"/>
                </a:lnTo>
                <a:cubicBezTo>
                  <a:pt x="80498" y="100041"/>
                  <a:pt x="68271" y="113781"/>
                  <a:pt x="53638" y="123937"/>
                </a:cubicBezTo>
                <a:cubicBezTo>
                  <a:pt x="51804" y="125199"/>
                  <a:pt x="49852" y="126485"/>
                  <a:pt x="47923" y="126889"/>
                </a:cubicBezTo>
                <a:cubicBezTo>
                  <a:pt x="47564" y="126966"/>
                  <a:pt x="47202" y="127002"/>
                  <a:pt x="46853" y="127002"/>
                </a:cubicBezTo>
                <a:cubicBezTo>
                  <a:pt x="45893" y="127002"/>
                  <a:pt x="45032" y="126727"/>
                  <a:pt x="44613" y="126246"/>
                </a:cubicBezTo>
                <a:cubicBezTo>
                  <a:pt x="43982" y="125532"/>
                  <a:pt x="43970" y="123948"/>
                  <a:pt x="44577" y="122567"/>
                </a:cubicBezTo>
                <a:cubicBezTo>
                  <a:pt x="45399" y="120674"/>
                  <a:pt x="47113" y="118960"/>
                  <a:pt x="49090" y="117067"/>
                </a:cubicBezTo>
                <a:cubicBezTo>
                  <a:pt x="61591" y="105137"/>
                  <a:pt x="75010" y="94219"/>
                  <a:pt x="89190" y="84396"/>
                </a:cubicBezTo>
                <a:close/>
                <a:moveTo>
                  <a:pt x="87166" y="1"/>
                </a:moveTo>
                <a:cubicBezTo>
                  <a:pt x="84341" y="1"/>
                  <a:pt x="81598" y="364"/>
                  <a:pt x="79141" y="791"/>
                </a:cubicBezTo>
                <a:cubicBezTo>
                  <a:pt x="61615" y="3815"/>
                  <a:pt x="44863" y="11744"/>
                  <a:pt x="30695" y="23710"/>
                </a:cubicBezTo>
                <a:cubicBezTo>
                  <a:pt x="16526" y="35676"/>
                  <a:pt x="5918" y="50856"/>
                  <a:pt x="0" y="67632"/>
                </a:cubicBezTo>
                <a:lnTo>
                  <a:pt x="8418" y="70597"/>
                </a:lnTo>
                <a:cubicBezTo>
                  <a:pt x="19324" y="39688"/>
                  <a:pt x="48363" y="15173"/>
                  <a:pt x="80665" y="9589"/>
                </a:cubicBezTo>
                <a:cubicBezTo>
                  <a:pt x="83148" y="9159"/>
                  <a:pt x="85306" y="8941"/>
                  <a:pt x="87192" y="8941"/>
                </a:cubicBezTo>
                <a:cubicBezTo>
                  <a:pt x="90317" y="8941"/>
                  <a:pt x="92698" y="9538"/>
                  <a:pt x="94584" y="10756"/>
                </a:cubicBezTo>
                <a:cubicBezTo>
                  <a:pt x="97655" y="12732"/>
                  <a:pt x="99656" y="16816"/>
                  <a:pt x="99798" y="21436"/>
                </a:cubicBezTo>
                <a:cubicBezTo>
                  <a:pt x="99953" y="26520"/>
                  <a:pt x="98060" y="31711"/>
                  <a:pt x="96393" y="35676"/>
                </a:cubicBezTo>
                <a:cubicBezTo>
                  <a:pt x="95393" y="38021"/>
                  <a:pt x="94298" y="40343"/>
                  <a:pt x="93119" y="42617"/>
                </a:cubicBezTo>
                <a:cubicBezTo>
                  <a:pt x="77296" y="45034"/>
                  <a:pt x="62437" y="53523"/>
                  <a:pt x="52328" y="65941"/>
                </a:cubicBezTo>
                <a:cubicBezTo>
                  <a:pt x="50102" y="68680"/>
                  <a:pt x="47482" y="72430"/>
                  <a:pt x="47089" y="77026"/>
                </a:cubicBezTo>
                <a:cubicBezTo>
                  <a:pt x="46863" y="79598"/>
                  <a:pt x="47482" y="82241"/>
                  <a:pt x="48840" y="84467"/>
                </a:cubicBezTo>
                <a:cubicBezTo>
                  <a:pt x="50411" y="87063"/>
                  <a:pt x="52804" y="88778"/>
                  <a:pt x="55555" y="89289"/>
                </a:cubicBezTo>
                <a:cubicBezTo>
                  <a:pt x="56186" y="89409"/>
                  <a:pt x="56793" y="89468"/>
                  <a:pt x="57388" y="89468"/>
                </a:cubicBezTo>
                <a:cubicBezTo>
                  <a:pt x="61175" y="89468"/>
                  <a:pt x="64318" y="87337"/>
                  <a:pt x="65949" y="86230"/>
                </a:cubicBezTo>
                <a:cubicBezTo>
                  <a:pt x="74438" y="80491"/>
                  <a:pt x="82082" y="73502"/>
                  <a:pt x="88666" y="65477"/>
                </a:cubicBezTo>
                <a:cubicBezTo>
                  <a:pt x="92345" y="61000"/>
                  <a:pt x="95643" y="56262"/>
                  <a:pt x="98524" y="51309"/>
                </a:cubicBezTo>
                <a:cubicBezTo>
                  <a:pt x="99572" y="51463"/>
                  <a:pt x="100227" y="51797"/>
                  <a:pt x="100477" y="52178"/>
                </a:cubicBezTo>
                <a:cubicBezTo>
                  <a:pt x="101096" y="53154"/>
                  <a:pt x="100418" y="55869"/>
                  <a:pt x="100191" y="56762"/>
                </a:cubicBezTo>
                <a:cubicBezTo>
                  <a:pt x="99144" y="60893"/>
                  <a:pt x="97858" y="64965"/>
                  <a:pt x="96346" y="68954"/>
                </a:cubicBezTo>
                <a:cubicBezTo>
                  <a:pt x="77212" y="81015"/>
                  <a:pt x="59317" y="94969"/>
                  <a:pt x="42934" y="110602"/>
                </a:cubicBezTo>
                <a:cubicBezTo>
                  <a:pt x="40339" y="113078"/>
                  <a:pt x="37886" y="115578"/>
                  <a:pt x="36398" y="118972"/>
                </a:cubicBezTo>
                <a:cubicBezTo>
                  <a:pt x="34362" y="123615"/>
                  <a:pt x="34945" y="128782"/>
                  <a:pt x="37898" y="132140"/>
                </a:cubicBezTo>
                <a:cubicBezTo>
                  <a:pt x="40041" y="134593"/>
                  <a:pt x="43303" y="135938"/>
                  <a:pt x="46828" y="135938"/>
                </a:cubicBezTo>
                <a:cubicBezTo>
                  <a:pt x="47792" y="135938"/>
                  <a:pt x="48780" y="135831"/>
                  <a:pt x="49768" y="135629"/>
                </a:cubicBezTo>
                <a:cubicBezTo>
                  <a:pt x="53328" y="134878"/>
                  <a:pt x="56257" y="132985"/>
                  <a:pt x="58734" y="131259"/>
                </a:cubicBezTo>
                <a:cubicBezTo>
                  <a:pt x="70985" y="122758"/>
                  <a:pt x="81594" y="112102"/>
                  <a:pt x="90262" y="99600"/>
                </a:cubicBezTo>
                <a:cubicBezTo>
                  <a:pt x="95667" y="91802"/>
                  <a:pt x="100132" y="83551"/>
                  <a:pt x="103608" y="74942"/>
                </a:cubicBezTo>
                <a:cubicBezTo>
                  <a:pt x="108895" y="71680"/>
                  <a:pt x="114276" y="68561"/>
                  <a:pt x="119741" y="65584"/>
                </a:cubicBezTo>
                <a:cubicBezTo>
                  <a:pt x="123154" y="63731"/>
                  <a:pt x="126919" y="61977"/>
                  <a:pt x="130145" y="61977"/>
                </a:cubicBezTo>
                <a:cubicBezTo>
                  <a:pt x="131107" y="61977"/>
                  <a:pt x="132020" y="62133"/>
                  <a:pt x="132862" y="62489"/>
                </a:cubicBezTo>
                <a:cubicBezTo>
                  <a:pt x="135136" y="63441"/>
                  <a:pt x="137017" y="66060"/>
                  <a:pt x="137779" y="69335"/>
                </a:cubicBezTo>
                <a:cubicBezTo>
                  <a:pt x="138160" y="71002"/>
                  <a:pt x="138291" y="72787"/>
                  <a:pt x="138291" y="74597"/>
                </a:cubicBezTo>
                <a:cubicBezTo>
                  <a:pt x="138113" y="74681"/>
                  <a:pt x="137922" y="74776"/>
                  <a:pt x="137744" y="74859"/>
                </a:cubicBezTo>
                <a:cubicBezTo>
                  <a:pt x="134850" y="76205"/>
                  <a:pt x="131910" y="77871"/>
                  <a:pt x="130100" y="80919"/>
                </a:cubicBezTo>
                <a:cubicBezTo>
                  <a:pt x="128743" y="83182"/>
                  <a:pt x="128373" y="86039"/>
                  <a:pt x="129112" y="88551"/>
                </a:cubicBezTo>
                <a:cubicBezTo>
                  <a:pt x="129755" y="90778"/>
                  <a:pt x="131183" y="92540"/>
                  <a:pt x="133136" y="93540"/>
                </a:cubicBezTo>
                <a:cubicBezTo>
                  <a:pt x="134291" y="94123"/>
                  <a:pt x="135481" y="94385"/>
                  <a:pt x="136660" y="94385"/>
                </a:cubicBezTo>
                <a:cubicBezTo>
                  <a:pt x="139851" y="94385"/>
                  <a:pt x="142899" y="92468"/>
                  <a:pt x="144542" y="89932"/>
                </a:cubicBezTo>
                <a:cubicBezTo>
                  <a:pt x="146364" y="87111"/>
                  <a:pt x="146626" y="83920"/>
                  <a:pt x="146828" y="81586"/>
                </a:cubicBezTo>
                <a:cubicBezTo>
                  <a:pt x="146852" y="81277"/>
                  <a:pt x="146876" y="80967"/>
                  <a:pt x="146911" y="80657"/>
                </a:cubicBezTo>
                <a:cubicBezTo>
                  <a:pt x="157262" y="76654"/>
                  <a:pt x="168361" y="74609"/>
                  <a:pt x="179460" y="74609"/>
                </a:cubicBezTo>
                <a:cubicBezTo>
                  <a:pt x="185162" y="74609"/>
                  <a:pt x="190864" y="75149"/>
                  <a:pt x="196465" y="76240"/>
                </a:cubicBezTo>
                <a:lnTo>
                  <a:pt x="198180" y="67477"/>
                </a:lnTo>
                <a:cubicBezTo>
                  <a:pt x="192019" y="66275"/>
                  <a:pt x="185748" y="65681"/>
                  <a:pt x="179476" y="65681"/>
                </a:cubicBezTo>
                <a:cubicBezTo>
                  <a:pt x="168473" y="65681"/>
                  <a:pt x="157470" y="67510"/>
                  <a:pt x="147066" y="71097"/>
                </a:cubicBezTo>
                <a:cubicBezTo>
                  <a:pt x="146959" y="69835"/>
                  <a:pt x="146769" y="68561"/>
                  <a:pt x="146471" y="67299"/>
                </a:cubicBezTo>
                <a:cubicBezTo>
                  <a:pt x="145042" y="61215"/>
                  <a:pt x="141256" y="56333"/>
                  <a:pt x="136339" y="54249"/>
                </a:cubicBezTo>
                <a:cubicBezTo>
                  <a:pt x="134291" y="53389"/>
                  <a:pt x="132226" y="53026"/>
                  <a:pt x="130172" y="53026"/>
                </a:cubicBezTo>
                <a:cubicBezTo>
                  <a:pt x="125037" y="53026"/>
                  <a:pt x="119978" y="55297"/>
                  <a:pt x="115479" y="57738"/>
                </a:cubicBezTo>
                <a:cubicBezTo>
                  <a:pt x="112991" y="59095"/>
                  <a:pt x="110514" y="60476"/>
                  <a:pt x="108061" y="61893"/>
                </a:cubicBezTo>
                <a:cubicBezTo>
                  <a:pt x="108335" y="60917"/>
                  <a:pt x="108597" y="59941"/>
                  <a:pt x="108835" y="58952"/>
                </a:cubicBezTo>
                <a:cubicBezTo>
                  <a:pt x="109443" y="56571"/>
                  <a:pt x="110705" y="51618"/>
                  <a:pt x="108014" y="47391"/>
                </a:cubicBezTo>
                <a:cubicBezTo>
                  <a:pt x="107121" y="45998"/>
                  <a:pt x="105537" y="44272"/>
                  <a:pt x="102787" y="43224"/>
                </a:cubicBezTo>
                <a:cubicBezTo>
                  <a:pt x="103418" y="41879"/>
                  <a:pt x="104037" y="40522"/>
                  <a:pt x="104609" y="39140"/>
                </a:cubicBezTo>
                <a:cubicBezTo>
                  <a:pt x="106633" y="34354"/>
                  <a:pt x="108931" y="27972"/>
                  <a:pt x="108716" y="21150"/>
                </a:cubicBezTo>
                <a:cubicBezTo>
                  <a:pt x="108609" y="17674"/>
                  <a:pt x="107788" y="14245"/>
                  <a:pt x="106335" y="11244"/>
                </a:cubicBezTo>
                <a:cubicBezTo>
                  <a:pt x="104704" y="7875"/>
                  <a:pt x="102311" y="5112"/>
                  <a:pt x="99417" y="3243"/>
                </a:cubicBezTo>
                <a:cubicBezTo>
                  <a:pt x="95577" y="772"/>
                  <a:pt x="91284" y="1"/>
                  <a:pt x="871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-1941406">
            <a:off x="-3006127" y="-1959389"/>
            <a:ext cx="6831329" cy="3600086"/>
          </a:xfrm>
          <a:custGeom>
            <a:avLst/>
            <a:gdLst/>
            <a:ahLst/>
            <a:cxnLst/>
            <a:rect l="l" t="t" r="r" b="b"/>
            <a:pathLst>
              <a:path w="276869" h="145909" extrusionOk="0">
                <a:moveTo>
                  <a:pt x="216718" y="40527"/>
                </a:moveTo>
                <a:cubicBezTo>
                  <a:pt x="218313" y="40527"/>
                  <a:pt x="220183" y="41443"/>
                  <a:pt x="221385" y="42956"/>
                </a:cubicBezTo>
                <a:cubicBezTo>
                  <a:pt x="223076" y="45087"/>
                  <a:pt x="223969" y="48254"/>
                  <a:pt x="224112" y="52671"/>
                </a:cubicBezTo>
                <a:cubicBezTo>
                  <a:pt x="224124" y="52921"/>
                  <a:pt x="224124" y="53159"/>
                  <a:pt x="224135" y="53421"/>
                </a:cubicBezTo>
                <a:cubicBezTo>
                  <a:pt x="220075" y="52731"/>
                  <a:pt x="217218" y="51421"/>
                  <a:pt x="215313" y="49409"/>
                </a:cubicBezTo>
                <a:cubicBezTo>
                  <a:pt x="213956" y="47968"/>
                  <a:pt x="213265" y="45515"/>
                  <a:pt x="213622" y="43456"/>
                </a:cubicBezTo>
                <a:cubicBezTo>
                  <a:pt x="213777" y="42563"/>
                  <a:pt x="214182" y="41396"/>
                  <a:pt x="215265" y="40848"/>
                </a:cubicBezTo>
                <a:cubicBezTo>
                  <a:pt x="215694" y="40622"/>
                  <a:pt x="216194" y="40527"/>
                  <a:pt x="216718" y="40527"/>
                </a:cubicBezTo>
                <a:close/>
                <a:moveTo>
                  <a:pt x="112062" y="8939"/>
                </a:moveTo>
                <a:cubicBezTo>
                  <a:pt x="112860" y="8939"/>
                  <a:pt x="113384" y="9094"/>
                  <a:pt x="113562" y="9380"/>
                </a:cubicBezTo>
                <a:cubicBezTo>
                  <a:pt x="113753" y="9701"/>
                  <a:pt x="113634" y="10285"/>
                  <a:pt x="113181" y="11118"/>
                </a:cubicBezTo>
                <a:cubicBezTo>
                  <a:pt x="112479" y="12404"/>
                  <a:pt x="111169" y="13881"/>
                  <a:pt x="109490" y="15285"/>
                </a:cubicBezTo>
                <a:cubicBezTo>
                  <a:pt x="91667" y="30097"/>
                  <a:pt x="73021" y="44015"/>
                  <a:pt x="53721" y="56933"/>
                </a:cubicBezTo>
                <a:cubicBezTo>
                  <a:pt x="66580" y="36883"/>
                  <a:pt x="85011" y="20453"/>
                  <a:pt x="106752" y="10344"/>
                </a:cubicBezTo>
                <a:cubicBezTo>
                  <a:pt x="108931" y="9332"/>
                  <a:pt x="110824" y="8939"/>
                  <a:pt x="112062" y="8939"/>
                </a:cubicBezTo>
                <a:close/>
                <a:moveTo>
                  <a:pt x="140839" y="67328"/>
                </a:moveTo>
                <a:cubicBezTo>
                  <a:pt x="141113" y="67328"/>
                  <a:pt x="141375" y="67363"/>
                  <a:pt x="141613" y="67435"/>
                </a:cubicBezTo>
                <a:cubicBezTo>
                  <a:pt x="143054" y="67887"/>
                  <a:pt x="144280" y="69840"/>
                  <a:pt x="144459" y="71995"/>
                </a:cubicBezTo>
                <a:cubicBezTo>
                  <a:pt x="144483" y="72233"/>
                  <a:pt x="144483" y="72471"/>
                  <a:pt x="144495" y="72721"/>
                </a:cubicBezTo>
                <a:cubicBezTo>
                  <a:pt x="141208" y="74650"/>
                  <a:pt x="137875" y="76519"/>
                  <a:pt x="134505" y="78329"/>
                </a:cubicBezTo>
                <a:cubicBezTo>
                  <a:pt x="134517" y="77555"/>
                  <a:pt x="134565" y="76781"/>
                  <a:pt x="134660" y="76019"/>
                </a:cubicBezTo>
                <a:cubicBezTo>
                  <a:pt x="135005" y="72983"/>
                  <a:pt x="135863" y="70673"/>
                  <a:pt x="137208" y="69137"/>
                </a:cubicBezTo>
                <a:cubicBezTo>
                  <a:pt x="138184" y="68018"/>
                  <a:pt x="139625" y="67328"/>
                  <a:pt x="140839" y="67328"/>
                </a:cubicBezTo>
                <a:close/>
                <a:moveTo>
                  <a:pt x="140446" y="85282"/>
                </a:moveTo>
                <a:lnTo>
                  <a:pt x="140446" y="85282"/>
                </a:lnTo>
                <a:cubicBezTo>
                  <a:pt x="139542" y="87199"/>
                  <a:pt x="138577" y="89092"/>
                  <a:pt x="137541" y="90950"/>
                </a:cubicBezTo>
                <a:cubicBezTo>
                  <a:pt x="136994" y="89854"/>
                  <a:pt x="136505" y="88735"/>
                  <a:pt x="136101" y="87604"/>
                </a:cubicBezTo>
                <a:cubicBezTo>
                  <a:pt x="137553" y="86842"/>
                  <a:pt x="139006" y="86068"/>
                  <a:pt x="140446" y="85282"/>
                </a:cubicBezTo>
                <a:close/>
                <a:moveTo>
                  <a:pt x="167045" y="36348"/>
                </a:moveTo>
                <a:cubicBezTo>
                  <a:pt x="170545" y="36348"/>
                  <a:pt x="173713" y="37741"/>
                  <a:pt x="175189" y="39967"/>
                </a:cubicBezTo>
                <a:cubicBezTo>
                  <a:pt x="177213" y="42991"/>
                  <a:pt x="176249" y="47480"/>
                  <a:pt x="174498" y="50373"/>
                </a:cubicBezTo>
                <a:cubicBezTo>
                  <a:pt x="172177" y="54219"/>
                  <a:pt x="168307" y="57124"/>
                  <a:pt x="164211" y="60017"/>
                </a:cubicBezTo>
                <a:cubicBezTo>
                  <a:pt x="160425" y="62684"/>
                  <a:pt x="156579" y="65256"/>
                  <a:pt x="152650" y="67744"/>
                </a:cubicBezTo>
                <a:cubicBezTo>
                  <a:pt x="151293" y="63494"/>
                  <a:pt x="148186" y="60124"/>
                  <a:pt x="144268" y="58910"/>
                </a:cubicBezTo>
                <a:cubicBezTo>
                  <a:pt x="143163" y="58565"/>
                  <a:pt x="142011" y="58398"/>
                  <a:pt x="140849" y="58398"/>
                </a:cubicBezTo>
                <a:cubicBezTo>
                  <a:pt x="137078" y="58398"/>
                  <a:pt x="133202" y="60152"/>
                  <a:pt x="130481" y="63256"/>
                </a:cubicBezTo>
                <a:cubicBezTo>
                  <a:pt x="127933" y="66173"/>
                  <a:pt x="126349" y="70126"/>
                  <a:pt x="125790" y="74995"/>
                </a:cubicBezTo>
                <a:cubicBezTo>
                  <a:pt x="125480" y="77591"/>
                  <a:pt x="125492" y="80210"/>
                  <a:pt x="125802" y="82794"/>
                </a:cubicBezTo>
                <a:cubicBezTo>
                  <a:pt x="114122" y="88556"/>
                  <a:pt x="102037" y="93533"/>
                  <a:pt x="89702" y="97677"/>
                </a:cubicBezTo>
                <a:cubicBezTo>
                  <a:pt x="105216" y="72650"/>
                  <a:pt x="128123" y="52040"/>
                  <a:pt x="154841" y="39848"/>
                </a:cubicBezTo>
                <a:cubicBezTo>
                  <a:pt x="159258" y="37824"/>
                  <a:pt x="162961" y="36467"/>
                  <a:pt x="166652" y="36359"/>
                </a:cubicBezTo>
                <a:cubicBezTo>
                  <a:pt x="166783" y="36348"/>
                  <a:pt x="166914" y="36348"/>
                  <a:pt x="167045" y="36348"/>
                </a:cubicBezTo>
                <a:close/>
                <a:moveTo>
                  <a:pt x="128064" y="91652"/>
                </a:moveTo>
                <a:cubicBezTo>
                  <a:pt x="129124" y="94343"/>
                  <a:pt x="130517" y="96950"/>
                  <a:pt x="132219" y="99451"/>
                </a:cubicBezTo>
                <a:cubicBezTo>
                  <a:pt x="120861" y="115691"/>
                  <a:pt x="104525" y="128537"/>
                  <a:pt x="85940" y="135360"/>
                </a:cubicBezTo>
                <a:cubicBezTo>
                  <a:pt x="83301" y="136327"/>
                  <a:pt x="81080" y="136978"/>
                  <a:pt x="79039" y="136978"/>
                </a:cubicBezTo>
                <a:cubicBezTo>
                  <a:pt x="78769" y="136978"/>
                  <a:pt x="78501" y="136967"/>
                  <a:pt x="78236" y="136943"/>
                </a:cubicBezTo>
                <a:cubicBezTo>
                  <a:pt x="76379" y="136789"/>
                  <a:pt x="74700" y="135800"/>
                  <a:pt x="74260" y="134598"/>
                </a:cubicBezTo>
                <a:cubicBezTo>
                  <a:pt x="73736" y="133217"/>
                  <a:pt x="74379" y="131002"/>
                  <a:pt x="75022" y="129026"/>
                </a:cubicBezTo>
                <a:cubicBezTo>
                  <a:pt x="77272" y="122191"/>
                  <a:pt x="80046" y="115536"/>
                  <a:pt x="83285" y="109095"/>
                </a:cubicBezTo>
                <a:cubicBezTo>
                  <a:pt x="93905" y="105916"/>
                  <a:pt x="104359" y="102141"/>
                  <a:pt x="114574" y="97796"/>
                </a:cubicBezTo>
                <a:cubicBezTo>
                  <a:pt x="119122" y="95855"/>
                  <a:pt x="123623" y="93807"/>
                  <a:pt x="128064" y="91652"/>
                </a:cubicBezTo>
                <a:close/>
                <a:moveTo>
                  <a:pt x="112022" y="0"/>
                </a:moveTo>
                <a:cubicBezTo>
                  <a:pt x="109301" y="0"/>
                  <a:pt x="106231" y="741"/>
                  <a:pt x="102989" y="2248"/>
                </a:cubicBezTo>
                <a:cubicBezTo>
                  <a:pt x="85428" y="10404"/>
                  <a:pt x="69378" y="22810"/>
                  <a:pt x="56579" y="38098"/>
                </a:cubicBezTo>
                <a:cubicBezTo>
                  <a:pt x="49102" y="47027"/>
                  <a:pt x="42803" y="56862"/>
                  <a:pt x="37862" y="67232"/>
                </a:cubicBezTo>
                <a:cubicBezTo>
                  <a:pt x="25480" y="75019"/>
                  <a:pt x="12847" y="82413"/>
                  <a:pt x="0" y="89354"/>
                </a:cubicBezTo>
                <a:lnTo>
                  <a:pt x="4251" y="97212"/>
                </a:lnTo>
                <a:cubicBezTo>
                  <a:pt x="13657" y="92116"/>
                  <a:pt x="22956" y="86794"/>
                  <a:pt x="32123" y="81258"/>
                </a:cubicBezTo>
                <a:lnTo>
                  <a:pt x="32123" y="81258"/>
                </a:lnTo>
                <a:cubicBezTo>
                  <a:pt x="31123" y="84175"/>
                  <a:pt x="30230" y="87128"/>
                  <a:pt x="29444" y="90092"/>
                </a:cubicBezTo>
                <a:cubicBezTo>
                  <a:pt x="28361" y="94188"/>
                  <a:pt x="27897" y="97700"/>
                  <a:pt x="28004" y="100808"/>
                </a:cubicBezTo>
                <a:cubicBezTo>
                  <a:pt x="28171" y="105392"/>
                  <a:pt x="29623" y="109154"/>
                  <a:pt x="32302" y="112012"/>
                </a:cubicBezTo>
                <a:cubicBezTo>
                  <a:pt x="35052" y="114941"/>
                  <a:pt x="38850" y="116631"/>
                  <a:pt x="43577" y="117024"/>
                </a:cubicBezTo>
                <a:cubicBezTo>
                  <a:pt x="44348" y="117089"/>
                  <a:pt x="45122" y="117118"/>
                  <a:pt x="45889" y="117118"/>
                </a:cubicBezTo>
                <a:cubicBezTo>
                  <a:pt x="49189" y="117118"/>
                  <a:pt x="52368" y="116587"/>
                  <a:pt x="54638" y="116143"/>
                </a:cubicBezTo>
                <a:cubicBezTo>
                  <a:pt x="60425" y="115024"/>
                  <a:pt x="66187" y="113738"/>
                  <a:pt x="71914" y="112262"/>
                </a:cubicBezTo>
                <a:lnTo>
                  <a:pt x="71914" y="112262"/>
                </a:lnTo>
                <a:cubicBezTo>
                  <a:pt x="69890" y="116857"/>
                  <a:pt x="68092" y="121525"/>
                  <a:pt x="66544" y="126240"/>
                </a:cubicBezTo>
                <a:cubicBezTo>
                  <a:pt x="65735" y="128716"/>
                  <a:pt x="64223" y="133300"/>
                  <a:pt x="65890" y="137741"/>
                </a:cubicBezTo>
                <a:cubicBezTo>
                  <a:pt x="67568" y="142194"/>
                  <a:pt x="72105" y="145373"/>
                  <a:pt x="77462" y="145837"/>
                </a:cubicBezTo>
                <a:cubicBezTo>
                  <a:pt x="77986" y="145885"/>
                  <a:pt x="78498" y="145909"/>
                  <a:pt x="79022" y="145909"/>
                </a:cubicBezTo>
                <a:cubicBezTo>
                  <a:pt x="82570" y="145909"/>
                  <a:pt x="85904" y="144885"/>
                  <a:pt x="89011" y="143742"/>
                </a:cubicBezTo>
                <a:cubicBezTo>
                  <a:pt x="102608" y="138753"/>
                  <a:pt x="115455" y="130633"/>
                  <a:pt x="126147" y="120286"/>
                </a:cubicBezTo>
                <a:cubicBezTo>
                  <a:pt x="130540" y="116024"/>
                  <a:pt x="134577" y="111381"/>
                  <a:pt x="138172" y="106463"/>
                </a:cubicBezTo>
                <a:cubicBezTo>
                  <a:pt x="144709" y="112726"/>
                  <a:pt x="153079" y="116988"/>
                  <a:pt x="161675" y="118346"/>
                </a:cubicBezTo>
                <a:cubicBezTo>
                  <a:pt x="164131" y="118733"/>
                  <a:pt x="166632" y="118925"/>
                  <a:pt x="169160" y="118925"/>
                </a:cubicBezTo>
                <a:cubicBezTo>
                  <a:pt x="176352" y="118925"/>
                  <a:pt x="183758" y="117370"/>
                  <a:pt x="190929" y="114321"/>
                </a:cubicBezTo>
                <a:cubicBezTo>
                  <a:pt x="199823" y="110535"/>
                  <a:pt x="208133" y="104606"/>
                  <a:pt x="214968" y="97153"/>
                </a:cubicBezTo>
                <a:cubicBezTo>
                  <a:pt x="220623" y="91009"/>
                  <a:pt x="225243" y="83889"/>
                  <a:pt x="228326" y="76579"/>
                </a:cubicBezTo>
                <a:cubicBezTo>
                  <a:pt x="230243" y="72054"/>
                  <a:pt x="231577" y="67506"/>
                  <a:pt x="232327" y="62946"/>
                </a:cubicBezTo>
                <a:cubicBezTo>
                  <a:pt x="232524" y="62947"/>
                  <a:pt x="232721" y="62948"/>
                  <a:pt x="232918" y="62948"/>
                </a:cubicBezTo>
                <a:cubicBezTo>
                  <a:pt x="239818" y="62948"/>
                  <a:pt x="246737" y="62137"/>
                  <a:pt x="253520" y="60505"/>
                </a:cubicBezTo>
                <a:cubicBezTo>
                  <a:pt x="261759" y="58541"/>
                  <a:pt x="269617" y="55433"/>
                  <a:pt x="276868" y="51278"/>
                </a:cubicBezTo>
                <a:lnTo>
                  <a:pt x="272439" y="43527"/>
                </a:lnTo>
                <a:cubicBezTo>
                  <a:pt x="260581" y="50314"/>
                  <a:pt x="246757" y="53981"/>
                  <a:pt x="233065" y="54016"/>
                </a:cubicBezTo>
                <a:cubicBezTo>
                  <a:pt x="233065" y="53469"/>
                  <a:pt x="233053" y="52921"/>
                  <a:pt x="233041" y="52373"/>
                </a:cubicBezTo>
                <a:cubicBezTo>
                  <a:pt x="232827" y="45980"/>
                  <a:pt x="231303" y="41086"/>
                  <a:pt x="228374" y="37395"/>
                </a:cubicBezTo>
                <a:cubicBezTo>
                  <a:pt x="226457" y="34990"/>
                  <a:pt x="223766" y="33157"/>
                  <a:pt x="220826" y="32240"/>
                </a:cubicBezTo>
                <a:cubicBezTo>
                  <a:pt x="219452" y="31813"/>
                  <a:pt x="218065" y="31601"/>
                  <a:pt x="216708" y="31601"/>
                </a:cubicBezTo>
                <a:cubicBezTo>
                  <a:pt x="214771" y="31601"/>
                  <a:pt x="212897" y="32034"/>
                  <a:pt x="211217" y="32895"/>
                </a:cubicBezTo>
                <a:cubicBezTo>
                  <a:pt x="207800" y="34633"/>
                  <a:pt x="205526" y="37836"/>
                  <a:pt x="204824" y="41932"/>
                </a:cubicBezTo>
                <a:cubicBezTo>
                  <a:pt x="203966" y="46813"/>
                  <a:pt x="205502" y="52028"/>
                  <a:pt x="208824" y="55540"/>
                </a:cubicBezTo>
                <a:cubicBezTo>
                  <a:pt x="212908" y="59862"/>
                  <a:pt x="218420" y="61601"/>
                  <a:pt x="223350" y="62351"/>
                </a:cubicBezTo>
                <a:cubicBezTo>
                  <a:pt x="221480" y="72423"/>
                  <a:pt x="216277" y="82532"/>
                  <a:pt x="208395" y="91116"/>
                </a:cubicBezTo>
                <a:cubicBezTo>
                  <a:pt x="197396" y="103099"/>
                  <a:pt x="182820" y="109992"/>
                  <a:pt x="169135" y="109992"/>
                </a:cubicBezTo>
                <a:cubicBezTo>
                  <a:pt x="167088" y="109992"/>
                  <a:pt x="165061" y="109838"/>
                  <a:pt x="163068" y="109523"/>
                </a:cubicBezTo>
                <a:cubicBezTo>
                  <a:pt x="155317" y="108297"/>
                  <a:pt x="148328" y="104344"/>
                  <a:pt x="143209" y="98951"/>
                </a:cubicBezTo>
                <a:cubicBezTo>
                  <a:pt x="146150" y="94117"/>
                  <a:pt x="148697" y="89080"/>
                  <a:pt x="150781" y="83925"/>
                </a:cubicBezTo>
                <a:cubicBezTo>
                  <a:pt x="151507" y="82091"/>
                  <a:pt x="152210" y="80198"/>
                  <a:pt x="152698" y="78222"/>
                </a:cubicBezTo>
                <a:cubicBezTo>
                  <a:pt x="158389" y="74769"/>
                  <a:pt x="163937" y="71126"/>
                  <a:pt x="169355" y="67316"/>
                </a:cubicBezTo>
                <a:cubicBezTo>
                  <a:pt x="174070" y="63994"/>
                  <a:pt x="178939" y="60315"/>
                  <a:pt x="182142" y="54993"/>
                </a:cubicBezTo>
                <a:cubicBezTo>
                  <a:pt x="183940" y="52004"/>
                  <a:pt x="185012" y="48671"/>
                  <a:pt x="185226" y="45325"/>
                </a:cubicBezTo>
                <a:cubicBezTo>
                  <a:pt x="185476" y="41491"/>
                  <a:pt x="184571" y="37931"/>
                  <a:pt x="182618" y="35014"/>
                </a:cubicBezTo>
                <a:cubicBezTo>
                  <a:pt x="179474" y="30292"/>
                  <a:pt x="173557" y="27420"/>
                  <a:pt x="167053" y="27420"/>
                </a:cubicBezTo>
                <a:cubicBezTo>
                  <a:pt x="166833" y="27420"/>
                  <a:pt x="166612" y="27423"/>
                  <a:pt x="166390" y="27430"/>
                </a:cubicBezTo>
                <a:cubicBezTo>
                  <a:pt x="160889" y="27597"/>
                  <a:pt x="155806" y="29585"/>
                  <a:pt x="151126" y="31728"/>
                </a:cubicBezTo>
                <a:cubicBezTo>
                  <a:pt x="141339" y="36193"/>
                  <a:pt x="131910" y="41777"/>
                  <a:pt x="123111" y="48313"/>
                </a:cubicBezTo>
                <a:cubicBezTo>
                  <a:pt x="114431" y="54755"/>
                  <a:pt x="106347" y="62136"/>
                  <a:pt x="99084" y="70257"/>
                </a:cubicBezTo>
                <a:cubicBezTo>
                  <a:pt x="91821" y="78365"/>
                  <a:pt x="85368" y="87223"/>
                  <a:pt x="79927" y="96557"/>
                </a:cubicBezTo>
                <a:cubicBezTo>
                  <a:pt x="78951" y="98224"/>
                  <a:pt x="78022" y="99903"/>
                  <a:pt x="77105" y="101594"/>
                </a:cubicBezTo>
                <a:cubicBezTo>
                  <a:pt x="69128" y="103880"/>
                  <a:pt x="61056" y="105809"/>
                  <a:pt x="52936" y="107380"/>
                </a:cubicBezTo>
                <a:cubicBezTo>
                  <a:pt x="50819" y="107789"/>
                  <a:pt x="48307" y="108183"/>
                  <a:pt x="45917" y="108183"/>
                </a:cubicBezTo>
                <a:cubicBezTo>
                  <a:pt x="43091" y="108183"/>
                  <a:pt x="40435" y="107632"/>
                  <a:pt x="38803" y="105904"/>
                </a:cubicBezTo>
                <a:cubicBezTo>
                  <a:pt x="36553" y="103499"/>
                  <a:pt x="36314" y="99070"/>
                  <a:pt x="38077" y="92378"/>
                </a:cubicBezTo>
                <a:cubicBezTo>
                  <a:pt x="39803" y="85866"/>
                  <a:pt x="42053" y="79520"/>
                  <a:pt x="44804" y="73412"/>
                </a:cubicBezTo>
                <a:cubicBezTo>
                  <a:pt x="69330" y="57838"/>
                  <a:pt x="92893" y="40693"/>
                  <a:pt x="115193" y="22143"/>
                </a:cubicBezTo>
                <a:cubicBezTo>
                  <a:pt x="122123" y="16393"/>
                  <a:pt x="124349" y="9856"/>
                  <a:pt x="121158" y="4689"/>
                </a:cubicBezTo>
                <a:cubicBezTo>
                  <a:pt x="119241" y="1590"/>
                  <a:pt x="116007" y="0"/>
                  <a:pt x="1120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3826318" y="3060025"/>
            <a:ext cx="2511000" cy="14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865575" y="3060025"/>
            <a:ext cx="2511000" cy="14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865575" y="2652925"/>
            <a:ext cx="2511000" cy="4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3826318" y="2652925"/>
            <a:ext cx="2511000" cy="4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-783300">
            <a:off x="-3581177" y="-2004224"/>
            <a:ext cx="5795854" cy="3707057"/>
          </a:xfrm>
          <a:custGeom>
            <a:avLst/>
            <a:gdLst/>
            <a:ahLst/>
            <a:cxnLst/>
            <a:rect l="l" t="t" r="r" b="b"/>
            <a:pathLst>
              <a:path w="180083" h="115182" extrusionOk="0">
                <a:moveTo>
                  <a:pt x="115182" y="13300"/>
                </a:moveTo>
                <a:cubicBezTo>
                  <a:pt x="114491" y="14205"/>
                  <a:pt x="113408" y="15467"/>
                  <a:pt x="111705" y="17122"/>
                </a:cubicBezTo>
                <a:cubicBezTo>
                  <a:pt x="108705" y="20063"/>
                  <a:pt x="105311" y="22777"/>
                  <a:pt x="103990" y="23801"/>
                </a:cubicBezTo>
                <a:cubicBezTo>
                  <a:pt x="86583" y="37362"/>
                  <a:pt x="69640" y="45447"/>
                  <a:pt x="45506" y="51709"/>
                </a:cubicBezTo>
                <a:cubicBezTo>
                  <a:pt x="41625" y="52721"/>
                  <a:pt x="37267" y="53710"/>
                  <a:pt x="32897" y="53971"/>
                </a:cubicBezTo>
                <a:cubicBezTo>
                  <a:pt x="42268" y="45316"/>
                  <a:pt x="53567" y="37850"/>
                  <a:pt x="66259" y="31969"/>
                </a:cubicBezTo>
                <a:lnTo>
                  <a:pt x="66997" y="31624"/>
                </a:lnTo>
                <a:cubicBezTo>
                  <a:pt x="75379" y="27742"/>
                  <a:pt x="86857" y="22420"/>
                  <a:pt x="97108" y="18491"/>
                </a:cubicBezTo>
                <a:cubicBezTo>
                  <a:pt x="102585" y="16384"/>
                  <a:pt x="107169" y="14895"/>
                  <a:pt x="110729" y="14062"/>
                </a:cubicBezTo>
                <a:cubicBezTo>
                  <a:pt x="112729" y="13586"/>
                  <a:pt x="114170" y="13371"/>
                  <a:pt x="115182" y="13300"/>
                </a:cubicBezTo>
                <a:close/>
                <a:moveTo>
                  <a:pt x="170998" y="54376"/>
                </a:moveTo>
                <a:cubicBezTo>
                  <a:pt x="170427" y="56257"/>
                  <a:pt x="167474" y="60568"/>
                  <a:pt x="153686" y="67033"/>
                </a:cubicBezTo>
                <a:cubicBezTo>
                  <a:pt x="148531" y="69438"/>
                  <a:pt x="142792" y="71736"/>
                  <a:pt x="136887" y="73926"/>
                </a:cubicBezTo>
                <a:cubicBezTo>
                  <a:pt x="142590" y="68199"/>
                  <a:pt x="147733" y="63735"/>
                  <a:pt x="153639" y="60651"/>
                </a:cubicBezTo>
                <a:cubicBezTo>
                  <a:pt x="155782" y="59544"/>
                  <a:pt x="160009" y="57436"/>
                  <a:pt x="164295" y="55936"/>
                </a:cubicBezTo>
                <a:cubicBezTo>
                  <a:pt x="167914" y="54662"/>
                  <a:pt x="169962" y="54388"/>
                  <a:pt x="170998" y="54376"/>
                </a:cubicBezTo>
                <a:close/>
                <a:moveTo>
                  <a:pt x="131374" y="28599"/>
                </a:moveTo>
                <a:cubicBezTo>
                  <a:pt x="133267" y="28599"/>
                  <a:pt x="137113" y="28861"/>
                  <a:pt x="138518" y="30969"/>
                </a:cubicBezTo>
                <a:cubicBezTo>
                  <a:pt x="139780" y="32850"/>
                  <a:pt x="139054" y="36112"/>
                  <a:pt x="138232" y="38505"/>
                </a:cubicBezTo>
                <a:cubicBezTo>
                  <a:pt x="135625" y="46078"/>
                  <a:pt x="130481" y="53471"/>
                  <a:pt x="122944" y="60472"/>
                </a:cubicBezTo>
                <a:cubicBezTo>
                  <a:pt x="108431" y="73986"/>
                  <a:pt x="89536" y="82296"/>
                  <a:pt x="72974" y="89035"/>
                </a:cubicBezTo>
                <a:cubicBezTo>
                  <a:pt x="70759" y="89940"/>
                  <a:pt x="68581" y="90809"/>
                  <a:pt x="66449" y="91643"/>
                </a:cubicBezTo>
                <a:cubicBezTo>
                  <a:pt x="64782" y="91143"/>
                  <a:pt x="63330" y="90297"/>
                  <a:pt x="62449" y="88916"/>
                </a:cubicBezTo>
                <a:cubicBezTo>
                  <a:pt x="60925" y="86499"/>
                  <a:pt x="61461" y="82880"/>
                  <a:pt x="62187" y="80272"/>
                </a:cubicBezTo>
                <a:cubicBezTo>
                  <a:pt x="63830" y="74319"/>
                  <a:pt x="67295" y="68402"/>
                  <a:pt x="73069" y="61651"/>
                </a:cubicBezTo>
                <a:cubicBezTo>
                  <a:pt x="83630" y="49304"/>
                  <a:pt x="97144" y="39470"/>
                  <a:pt x="112134" y="33207"/>
                </a:cubicBezTo>
                <a:cubicBezTo>
                  <a:pt x="119468" y="30147"/>
                  <a:pt x="125492" y="28683"/>
                  <a:pt x="131088" y="28599"/>
                </a:cubicBezTo>
                <a:close/>
                <a:moveTo>
                  <a:pt x="67747" y="54162"/>
                </a:moveTo>
                <a:lnTo>
                  <a:pt x="67747" y="54162"/>
                </a:lnTo>
                <a:cubicBezTo>
                  <a:pt x="67259" y="54722"/>
                  <a:pt x="66771" y="55281"/>
                  <a:pt x="66283" y="55841"/>
                </a:cubicBezTo>
                <a:cubicBezTo>
                  <a:pt x="59627" y="63627"/>
                  <a:pt x="55591" y="70628"/>
                  <a:pt x="53579" y="77891"/>
                </a:cubicBezTo>
                <a:cubicBezTo>
                  <a:pt x="51852" y="84130"/>
                  <a:pt x="52305" y="89595"/>
                  <a:pt x="54912" y="93703"/>
                </a:cubicBezTo>
                <a:cubicBezTo>
                  <a:pt x="55305" y="94322"/>
                  <a:pt x="55734" y="94893"/>
                  <a:pt x="56198" y="95429"/>
                </a:cubicBezTo>
                <a:cubicBezTo>
                  <a:pt x="46161" y="98929"/>
                  <a:pt x="36755" y="101430"/>
                  <a:pt x="27111" y="102620"/>
                </a:cubicBezTo>
                <a:cubicBezTo>
                  <a:pt x="25338" y="102837"/>
                  <a:pt x="23702" y="102945"/>
                  <a:pt x="22202" y="102945"/>
                </a:cubicBezTo>
                <a:cubicBezTo>
                  <a:pt x="17438" y="102945"/>
                  <a:pt x="14062" y="101853"/>
                  <a:pt x="12133" y="99679"/>
                </a:cubicBezTo>
                <a:cubicBezTo>
                  <a:pt x="9073" y="96227"/>
                  <a:pt x="9883" y="90297"/>
                  <a:pt x="10371" y="87916"/>
                </a:cubicBezTo>
                <a:cubicBezTo>
                  <a:pt x="11704" y="81439"/>
                  <a:pt x="15050" y="74736"/>
                  <a:pt x="20622" y="67414"/>
                </a:cubicBezTo>
                <a:cubicBezTo>
                  <a:pt x="21896" y="65723"/>
                  <a:pt x="23253" y="64068"/>
                  <a:pt x="24658" y="62449"/>
                </a:cubicBezTo>
                <a:cubicBezTo>
                  <a:pt x="25504" y="62627"/>
                  <a:pt x="26301" y="62734"/>
                  <a:pt x="27004" y="62794"/>
                </a:cubicBezTo>
                <a:cubicBezTo>
                  <a:pt x="28247" y="62911"/>
                  <a:pt x="29488" y="62964"/>
                  <a:pt x="30721" y="62964"/>
                </a:cubicBezTo>
                <a:cubicBezTo>
                  <a:pt x="36784" y="62964"/>
                  <a:pt x="42659" y="61679"/>
                  <a:pt x="47745" y="60353"/>
                </a:cubicBezTo>
                <a:cubicBezTo>
                  <a:pt x="55067" y="58460"/>
                  <a:pt x="61627" y="56424"/>
                  <a:pt x="67747" y="54162"/>
                </a:cubicBezTo>
                <a:close/>
                <a:moveTo>
                  <a:pt x="60520" y="1"/>
                </a:moveTo>
                <a:cubicBezTo>
                  <a:pt x="52602" y="6263"/>
                  <a:pt x="44256" y="13002"/>
                  <a:pt x="36898" y="20503"/>
                </a:cubicBezTo>
                <a:cubicBezTo>
                  <a:pt x="28528" y="29040"/>
                  <a:pt x="22515" y="37493"/>
                  <a:pt x="18527" y="46363"/>
                </a:cubicBezTo>
                <a:cubicBezTo>
                  <a:pt x="16348" y="51197"/>
                  <a:pt x="16574" y="54626"/>
                  <a:pt x="17574" y="56984"/>
                </a:cubicBezTo>
                <a:cubicBezTo>
                  <a:pt x="16157" y="58627"/>
                  <a:pt x="14800" y="60306"/>
                  <a:pt x="13514" y="62008"/>
                </a:cubicBezTo>
                <a:cubicBezTo>
                  <a:pt x="7120" y="70414"/>
                  <a:pt x="3227" y="78308"/>
                  <a:pt x="1632" y="86118"/>
                </a:cubicBezTo>
                <a:cubicBezTo>
                  <a:pt x="1" y="94060"/>
                  <a:pt x="1358" y="100977"/>
                  <a:pt x="5442" y="105597"/>
                </a:cubicBezTo>
                <a:cubicBezTo>
                  <a:pt x="8156" y="108657"/>
                  <a:pt x="11919" y="110621"/>
                  <a:pt x="16622" y="111443"/>
                </a:cubicBezTo>
                <a:cubicBezTo>
                  <a:pt x="18324" y="111735"/>
                  <a:pt x="20144" y="111881"/>
                  <a:pt x="22113" y="111881"/>
                </a:cubicBezTo>
                <a:cubicBezTo>
                  <a:pt x="23999" y="111881"/>
                  <a:pt x="26021" y="111747"/>
                  <a:pt x="28206" y="111479"/>
                </a:cubicBezTo>
                <a:cubicBezTo>
                  <a:pt x="42101" y="109776"/>
                  <a:pt x="55341" y="105466"/>
                  <a:pt x="67247" y="100906"/>
                </a:cubicBezTo>
                <a:cubicBezTo>
                  <a:pt x="68579" y="101097"/>
                  <a:pt x="69988" y="101194"/>
                  <a:pt x="71467" y="101194"/>
                </a:cubicBezTo>
                <a:cubicBezTo>
                  <a:pt x="73398" y="101194"/>
                  <a:pt x="75448" y="101029"/>
                  <a:pt x="77605" y="100692"/>
                </a:cubicBezTo>
                <a:cubicBezTo>
                  <a:pt x="87619" y="99156"/>
                  <a:pt x="100394" y="95643"/>
                  <a:pt x="110336" y="92464"/>
                </a:cubicBezTo>
                <a:lnTo>
                  <a:pt x="110336" y="92464"/>
                </a:lnTo>
                <a:cubicBezTo>
                  <a:pt x="106109" y="99632"/>
                  <a:pt x="103490" y="106633"/>
                  <a:pt x="102359" y="113800"/>
                </a:cubicBezTo>
                <a:lnTo>
                  <a:pt x="111181" y="115181"/>
                </a:lnTo>
                <a:cubicBezTo>
                  <a:pt x="112788" y="105002"/>
                  <a:pt x="118015" y="95881"/>
                  <a:pt x="124397" y="87773"/>
                </a:cubicBezTo>
                <a:cubicBezTo>
                  <a:pt x="135244" y="84094"/>
                  <a:pt x="147531" y="79772"/>
                  <a:pt x="157473" y="75117"/>
                </a:cubicBezTo>
                <a:cubicBezTo>
                  <a:pt x="164116" y="72009"/>
                  <a:pt x="169105" y="69057"/>
                  <a:pt x="172713" y="66092"/>
                </a:cubicBezTo>
                <a:cubicBezTo>
                  <a:pt x="177558" y="62127"/>
                  <a:pt x="180023" y="57960"/>
                  <a:pt x="180059" y="53686"/>
                </a:cubicBezTo>
                <a:cubicBezTo>
                  <a:pt x="180083" y="50662"/>
                  <a:pt x="178797" y="48209"/>
                  <a:pt x="176439" y="46768"/>
                </a:cubicBezTo>
                <a:cubicBezTo>
                  <a:pt x="175000" y="45884"/>
                  <a:pt x="173254" y="45440"/>
                  <a:pt x="171134" y="45440"/>
                </a:cubicBezTo>
                <a:cubicBezTo>
                  <a:pt x="168660" y="45440"/>
                  <a:pt x="165678" y="46044"/>
                  <a:pt x="162080" y="47256"/>
                </a:cubicBezTo>
                <a:cubicBezTo>
                  <a:pt x="157032" y="48947"/>
                  <a:pt x="152031" y="51424"/>
                  <a:pt x="149507" y="52733"/>
                </a:cubicBezTo>
                <a:cubicBezTo>
                  <a:pt x="141244" y="57055"/>
                  <a:pt x="134648" y="63449"/>
                  <a:pt x="129100" y="69104"/>
                </a:cubicBezTo>
                <a:cubicBezTo>
                  <a:pt x="125254" y="73033"/>
                  <a:pt x="121956" y="76665"/>
                  <a:pt x="119099" y="80141"/>
                </a:cubicBezTo>
                <a:cubicBezTo>
                  <a:pt x="117980" y="80510"/>
                  <a:pt x="116884" y="80880"/>
                  <a:pt x="115801" y="81249"/>
                </a:cubicBezTo>
                <a:cubicBezTo>
                  <a:pt x="114396" y="81713"/>
                  <a:pt x="113038" y="82177"/>
                  <a:pt x="111705" y="82618"/>
                </a:cubicBezTo>
                <a:cubicBezTo>
                  <a:pt x="108859" y="83582"/>
                  <a:pt x="105514" y="84642"/>
                  <a:pt x="101930" y="85713"/>
                </a:cubicBezTo>
                <a:cubicBezTo>
                  <a:pt x="111467" y="80689"/>
                  <a:pt x="120825" y="74653"/>
                  <a:pt x="129029" y="67021"/>
                </a:cubicBezTo>
                <a:cubicBezTo>
                  <a:pt x="137649" y="58996"/>
                  <a:pt x="143578" y="50388"/>
                  <a:pt x="146674" y="41422"/>
                </a:cubicBezTo>
                <a:cubicBezTo>
                  <a:pt x="148829" y="35136"/>
                  <a:pt x="148591" y="29945"/>
                  <a:pt x="145935" y="26004"/>
                </a:cubicBezTo>
                <a:cubicBezTo>
                  <a:pt x="143201" y="21908"/>
                  <a:pt x="138056" y="19666"/>
                  <a:pt x="131412" y="19666"/>
                </a:cubicBezTo>
                <a:cubicBezTo>
                  <a:pt x="131258" y="19666"/>
                  <a:pt x="131102" y="19667"/>
                  <a:pt x="130945" y="19670"/>
                </a:cubicBezTo>
                <a:cubicBezTo>
                  <a:pt x="127516" y="19717"/>
                  <a:pt x="124016" y="20182"/>
                  <a:pt x="120301" y="21075"/>
                </a:cubicBezTo>
                <a:cubicBezTo>
                  <a:pt x="121861" y="19360"/>
                  <a:pt x="123016" y="17824"/>
                  <a:pt x="123826" y="16395"/>
                </a:cubicBezTo>
                <a:cubicBezTo>
                  <a:pt x="125981" y="12621"/>
                  <a:pt x="125361" y="9918"/>
                  <a:pt x="124468" y="8323"/>
                </a:cubicBezTo>
                <a:cubicBezTo>
                  <a:pt x="123671" y="6906"/>
                  <a:pt x="122004" y="5085"/>
                  <a:pt x="118587" y="4513"/>
                </a:cubicBezTo>
                <a:cubicBezTo>
                  <a:pt x="117842" y="4392"/>
                  <a:pt x="117035" y="4330"/>
                  <a:pt x="116159" y="4330"/>
                </a:cubicBezTo>
                <a:cubicBezTo>
                  <a:pt x="114974" y="4330"/>
                  <a:pt x="113662" y="4442"/>
                  <a:pt x="112205" y="4668"/>
                </a:cubicBezTo>
                <a:cubicBezTo>
                  <a:pt x="108264" y="5275"/>
                  <a:pt x="103228" y="6716"/>
                  <a:pt x="96810" y="9061"/>
                </a:cubicBezTo>
                <a:cubicBezTo>
                  <a:pt x="85559" y="13181"/>
                  <a:pt x="72664" y="19158"/>
                  <a:pt x="63247" y="23515"/>
                </a:cubicBezTo>
                <a:lnTo>
                  <a:pt x="62508" y="23861"/>
                </a:lnTo>
                <a:cubicBezTo>
                  <a:pt x="52769" y="28373"/>
                  <a:pt x="43756" y="33779"/>
                  <a:pt x="35719" y="39922"/>
                </a:cubicBezTo>
                <a:cubicBezTo>
                  <a:pt x="33362" y="41732"/>
                  <a:pt x="31088" y="43601"/>
                  <a:pt x="28909" y="45518"/>
                </a:cubicBezTo>
                <a:cubicBezTo>
                  <a:pt x="37017" y="30683"/>
                  <a:pt x="50590" y="19229"/>
                  <a:pt x="66056" y="7013"/>
                </a:cubicBezTo>
                <a:lnTo>
                  <a:pt x="60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 rot="-2700000" flipH="1">
            <a:off x="-1704170" y="-1506858"/>
            <a:ext cx="4336460" cy="2974538"/>
          </a:xfrm>
          <a:custGeom>
            <a:avLst/>
            <a:gdLst/>
            <a:ahLst/>
            <a:cxnLst/>
            <a:rect l="l" t="t" r="r" b="b"/>
            <a:pathLst>
              <a:path w="198180" h="135939" extrusionOk="0">
                <a:moveTo>
                  <a:pt x="86725" y="53214"/>
                </a:moveTo>
                <a:lnTo>
                  <a:pt x="86725" y="53214"/>
                </a:lnTo>
                <a:cubicBezTo>
                  <a:pt x="79784" y="63251"/>
                  <a:pt x="70973" y="72049"/>
                  <a:pt x="60936" y="78848"/>
                </a:cubicBezTo>
                <a:cubicBezTo>
                  <a:pt x="60300" y="79272"/>
                  <a:pt x="58441" y="80532"/>
                  <a:pt x="57406" y="80532"/>
                </a:cubicBezTo>
                <a:cubicBezTo>
                  <a:pt x="57337" y="80532"/>
                  <a:pt x="57271" y="80527"/>
                  <a:pt x="57210" y="80515"/>
                </a:cubicBezTo>
                <a:cubicBezTo>
                  <a:pt x="56662" y="80419"/>
                  <a:pt x="55876" y="79122"/>
                  <a:pt x="55983" y="77788"/>
                </a:cubicBezTo>
                <a:cubicBezTo>
                  <a:pt x="56174" y="75621"/>
                  <a:pt x="57829" y="73335"/>
                  <a:pt x="59258" y="71573"/>
                </a:cubicBezTo>
                <a:cubicBezTo>
                  <a:pt x="66306" y="62917"/>
                  <a:pt x="76045" y="56464"/>
                  <a:pt x="86725" y="53214"/>
                </a:cubicBezTo>
                <a:close/>
                <a:moveTo>
                  <a:pt x="89190" y="84396"/>
                </a:moveTo>
                <a:lnTo>
                  <a:pt x="89190" y="84396"/>
                </a:lnTo>
                <a:cubicBezTo>
                  <a:pt x="80498" y="100041"/>
                  <a:pt x="68271" y="113781"/>
                  <a:pt x="53638" y="123937"/>
                </a:cubicBezTo>
                <a:cubicBezTo>
                  <a:pt x="51804" y="125199"/>
                  <a:pt x="49852" y="126485"/>
                  <a:pt x="47923" y="126889"/>
                </a:cubicBezTo>
                <a:cubicBezTo>
                  <a:pt x="47564" y="126966"/>
                  <a:pt x="47202" y="127002"/>
                  <a:pt x="46853" y="127002"/>
                </a:cubicBezTo>
                <a:cubicBezTo>
                  <a:pt x="45893" y="127002"/>
                  <a:pt x="45032" y="126727"/>
                  <a:pt x="44613" y="126246"/>
                </a:cubicBezTo>
                <a:cubicBezTo>
                  <a:pt x="43982" y="125532"/>
                  <a:pt x="43970" y="123948"/>
                  <a:pt x="44577" y="122567"/>
                </a:cubicBezTo>
                <a:cubicBezTo>
                  <a:pt x="45399" y="120674"/>
                  <a:pt x="47113" y="118960"/>
                  <a:pt x="49090" y="117067"/>
                </a:cubicBezTo>
                <a:cubicBezTo>
                  <a:pt x="61591" y="105137"/>
                  <a:pt x="75010" y="94219"/>
                  <a:pt x="89190" y="84396"/>
                </a:cubicBezTo>
                <a:close/>
                <a:moveTo>
                  <a:pt x="87166" y="1"/>
                </a:moveTo>
                <a:cubicBezTo>
                  <a:pt x="84341" y="1"/>
                  <a:pt x="81598" y="364"/>
                  <a:pt x="79141" y="791"/>
                </a:cubicBezTo>
                <a:cubicBezTo>
                  <a:pt x="61615" y="3815"/>
                  <a:pt x="44863" y="11744"/>
                  <a:pt x="30695" y="23710"/>
                </a:cubicBezTo>
                <a:cubicBezTo>
                  <a:pt x="16526" y="35676"/>
                  <a:pt x="5918" y="50856"/>
                  <a:pt x="0" y="67632"/>
                </a:cubicBezTo>
                <a:lnTo>
                  <a:pt x="8418" y="70597"/>
                </a:lnTo>
                <a:cubicBezTo>
                  <a:pt x="19324" y="39688"/>
                  <a:pt x="48363" y="15173"/>
                  <a:pt x="80665" y="9589"/>
                </a:cubicBezTo>
                <a:cubicBezTo>
                  <a:pt x="83148" y="9159"/>
                  <a:pt x="85306" y="8941"/>
                  <a:pt x="87192" y="8941"/>
                </a:cubicBezTo>
                <a:cubicBezTo>
                  <a:pt x="90317" y="8941"/>
                  <a:pt x="92698" y="9538"/>
                  <a:pt x="94584" y="10756"/>
                </a:cubicBezTo>
                <a:cubicBezTo>
                  <a:pt x="97655" y="12732"/>
                  <a:pt x="99656" y="16816"/>
                  <a:pt x="99798" y="21436"/>
                </a:cubicBezTo>
                <a:cubicBezTo>
                  <a:pt x="99953" y="26520"/>
                  <a:pt x="98060" y="31711"/>
                  <a:pt x="96393" y="35676"/>
                </a:cubicBezTo>
                <a:cubicBezTo>
                  <a:pt x="95393" y="38021"/>
                  <a:pt x="94298" y="40343"/>
                  <a:pt x="93119" y="42617"/>
                </a:cubicBezTo>
                <a:cubicBezTo>
                  <a:pt x="77296" y="45034"/>
                  <a:pt x="62437" y="53523"/>
                  <a:pt x="52328" y="65941"/>
                </a:cubicBezTo>
                <a:cubicBezTo>
                  <a:pt x="50102" y="68680"/>
                  <a:pt x="47482" y="72430"/>
                  <a:pt x="47089" y="77026"/>
                </a:cubicBezTo>
                <a:cubicBezTo>
                  <a:pt x="46863" y="79598"/>
                  <a:pt x="47482" y="82241"/>
                  <a:pt x="48840" y="84467"/>
                </a:cubicBezTo>
                <a:cubicBezTo>
                  <a:pt x="50411" y="87063"/>
                  <a:pt x="52804" y="88778"/>
                  <a:pt x="55555" y="89289"/>
                </a:cubicBezTo>
                <a:cubicBezTo>
                  <a:pt x="56186" y="89409"/>
                  <a:pt x="56793" y="89468"/>
                  <a:pt x="57388" y="89468"/>
                </a:cubicBezTo>
                <a:cubicBezTo>
                  <a:pt x="61175" y="89468"/>
                  <a:pt x="64318" y="87337"/>
                  <a:pt x="65949" y="86230"/>
                </a:cubicBezTo>
                <a:cubicBezTo>
                  <a:pt x="74438" y="80491"/>
                  <a:pt x="82082" y="73502"/>
                  <a:pt x="88666" y="65477"/>
                </a:cubicBezTo>
                <a:cubicBezTo>
                  <a:pt x="92345" y="61000"/>
                  <a:pt x="95643" y="56262"/>
                  <a:pt x="98524" y="51309"/>
                </a:cubicBezTo>
                <a:cubicBezTo>
                  <a:pt x="99572" y="51463"/>
                  <a:pt x="100227" y="51797"/>
                  <a:pt x="100477" y="52178"/>
                </a:cubicBezTo>
                <a:cubicBezTo>
                  <a:pt x="101096" y="53154"/>
                  <a:pt x="100418" y="55869"/>
                  <a:pt x="100191" y="56762"/>
                </a:cubicBezTo>
                <a:cubicBezTo>
                  <a:pt x="99144" y="60893"/>
                  <a:pt x="97858" y="64965"/>
                  <a:pt x="96346" y="68954"/>
                </a:cubicBezTo>
                <a:cubicBezTo>
                  <a:pt x="77212" y="81015"/>
                  <a:pt x="59317" y="94969"/>
                  <a:pt x="42934" y="110602"/>
                </a:cubicBezTo>
                <a:cubicBezTo>
                  <a:pt x="40339" y="113078"/>
                  <a:pt x="37886" y="115578"/>
                  <a:pt x="36398" y="118972"/>
                </a:cubicBezTo>
                <a:cubicBezTo>
                  <a:pt x="34362" y="123615"/>
                  <a:pt x="34945" y="128782"/>
                  <a:pt x="37898" y="132140"/>
                </a:cubicBezTo>
                <a:cubicBezTo>
                  <a:pt x="40041" y="134593"/>
                  <a:pt x="43303" y="135938"/>
                  <a:pt x="46828" y="135938"/>
                </a:cubicBezTo>
                <a:cubicBezTo>
                  <a:pt x="47792" y="135938"/>
                  <a:pt x="48780" y="135831"/>
                  <a:pt x="49768" y="135629"/>
                </a:cubicBezTo>
                <a:cubicBezTo>
                  <a:pt x="53328" y="134878"/>
                  <a:pt x="56257" y="132985"/>
                  <a:pt x="58734" y="131259"/>
                </a:cubicBezTo>
                <a:cubicBezTo>
                  <a:pt x="70985" y="122758"/>
                  <a:pt x="81594" y="112102"/>
                  <a:pt x="90262" y="99600"/>
                </a:cubicBezTo>
                <a:cubicBezTo>
                  <a:pt x="95667" y="91802"/>
                  <a:pt x="100132" y="83551"/>
                  <a:pt x="103608" y="74942"/>
                </a:cubicBezTo>
                <a:cubicBezTo>
                  <a:pt x="108895" y="71680"/>
                  <a:pt x="114276" y="68561"/>
                  <a:pt x="119741" y="65584"/>
                </a:cubicBezTo>
                <a:cubicBezTo>
                  <a:pt x="123154" y="63731"/>
                  <a:pt x="126919" y="61977"/>
                  <a:pt x="130145" y="61977"/>
                </a:cubicBezTo>
                <a:cubicBezTo>
                  <a:pt x="131107" y="61977"/>
                  <a:pt x="132020" y="62133"/>
                  <a:pt x="132862" y="62489"/>
                </a:cubicBezTo>
                <a:cubicBezTo>
                  <a:pt x="135136" y="63441"/>
                  <a:pt x="137017" y="66060"/>
                  <a:pt x="137779" y="69335"/>
                </a:cubicBezTo>
                <a:cubicBezTo>
                  <a:pt x="138160" y="71002"/>
                  <a:pt x="138291" y="72787"/>
                  <a:pt x="138291" y="74597"/>
                </a:cubicBezTo>
                <a:cubicBezTo>
                  <a:pt x="138113" y="74681"/>
                  <a:pt x="137922" y="74776"/>
                  <a:pt x="137744" y="74859"/>
                </a:cubicBezTo>
                <a:cubicBezTo>
                  <a:pt x="134850" y="76205"/>
                  <a:pt x="131910" y="77871"/>
                  <a:pt x="130100" y="80919"/>
                </a:cubicBezTo>
                <a:cubicBezTo>
                  <a:pt x="128743" y="83182"/>
                  <a:pt x="128373" y="86039"/>
                  <a:pt x="129112" y="88551"/>
                </a:cubicBezTo>
                <a:cubicBezTo>
                  <a:pt x="129755" y="90778"/>
                  <a:pt x="131183" y="92540"/>
                  <a:pt x="133136" y="93540"/>
                </a:cubicBezTo>
                <a:cubicBezTo>
                  <a:pt x="134291" y="94123"/>
                  <a:pt x="135481" y="94385"/>
                  <a:pt x="136660" y="94385"/>
                </a:cubicBezTo>
                <a:cubicBezTo>
                  <a:pt x="139851" y="94385"/>
                  <a:pt x="142899" y="92468"/>
                  <a:pt x="144542" y="89932"/>
                </a:cubicBezTo>
                <a:cubicBezTo>
                  <a:pt x="146364" y="87111"/>
                  <a:pt x="146626" y="83920"/>
                  <a:pt x="146828" y="81586"/>
                </a:cubicBezTo>
                <a:cubicBezTo>
                  <a:pt x="146852" y="81277"/>
                  <a:pt x="146876" y="80967"/>
                  <a:pt x="146911" y="80657"/>
                </a:cubicBezTo>
                <a:cubicBezTo>
                  <a:pt x="157262" y="76654"/>
                  <a:pt x="168361" y="74609"/>
                  <a:pt x="179460" y="74609"/>
                </a:cubicBezTo>
                <a:cubicBezTo>
                  <a:pt x="185162" y="74609"/>
                  <a:pt x="190864" y="75149"/>
                  <a:pt x="196465" y="76240"/>
                </a:cubicBezTo>
                <a:lnTo>
                  <a:pt x="198180" y="67477"/>
                </a:lnTo>
                <a:cubicBezTo>
                  <a:pt x="192019" y="66275"/>
                  <a:pt x="185748" y="65681"/>
                  <a:pt x="179476" y="65681"/>
                </a:cubicBezTo>
                <a:cubicBezTo>
                  <a:pt x="168473" y="65681"/>
                  <a:pt x="157470" y="67510"/>
                  <a:pt x="147066" y="71097"/>
                </a:cubicBezTo>
                <a:cubicBezTo>
                  <a:pt x="146959" y="69835"/>
                  <a:pt x="146769" y="68561"/>
                  <a:pt x="146471" y="67299"/>
                </a:cubicBezTo>
                <a:cubicBezTo>
                  <a:pt x="145042" y="61215"/>
                  <a:pt x="141256" y="56333"/>
                  <a:pt x="136339" y="54249"/>
                </a:cubicBezTo>
                <a:cubicBezTo>
                  <a:pt x="134291" y="53389"/>
                  <a:pt x="132226" y="53026"/>
                  <a:pt x="130172" y="53026"/>
                </a:cubicBezTo>
                <a:cubicBezTo>
                  <a:pt x="125037" y="53026"/>
                  <a:pt x="119978" y="55297"/>
                  <a:pt x="115479" y="57738"/>
                </a:cubicBezTo>
                <a:cubicBezTo>
                  <a:pt x="112991" y="59095"/>
                  <a:pt x="110514" y="60476"/>
                  <a:pt x="108061" y="61893"/>
                </a:cubicBezTo>
                <a:cubicBezTo>
                  <a:pt x="108335" y="60917"/>
                  <a:pt x="108597" y="59941"/>
                  <a:pt x="108835" y="58952"/>
                </a:cubicBezTo>
                <a:cubicBezTo>
                  <a:pt x="109443" y="56571"/>
                  <a:pt x="110705" y="51618"/>
                  <a:pt x="108014" y="47391"/>
                </a:cubicBezTo>
                <a:cubicBezTo>
                  <a:pt x="107121" y="45998"/>
                  <a:pt x="105537" y="44272"/>
                  <a:pt x="102787" y="43224"/>
                </a:cubicBezTo>
                <a:cubicBezTo>
                  <a:pt x="103418" y="41879"/>
                  <a:pt x="104037" y="40522"/>
                  <a:pt x="104609" y="39140"/>
                </a:cubicBezTo>
                <a:cubicBezTo>
                  <a:pt x="106633" y="34354"/>
                  <a:pt x="108931" y="27972"/>
                  <a:pt x="108716" y="21150"/>
                </a:cubicBezTo>
                <a:cubicBezTo>
                  <a:pt x="108609" y="17674"/>
                  <a:pt x="107788" y="14245"/>
                  <a:pt x="106335" y="11244"/>
                </a:cubicBezTo>
                <a:cubicBezTo>
                  <a:pt x="104704" y="7875"/>
                  <a:pt x="102311" y="5112"/>
                  <a:pt x="99417" y="3243"/>
                </a:cubicBezTo>
                <a:cubicBezTo>
                  <a:pt x="95577" y="772"/>
                  <a:pt x="91284" y="1"/>
                  <a:pt x="871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3225" y="780263"/>
            <a:ext cx="3960300" cy="10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713225" y="1833538"/>
            <a:ext cx="3960300" cy="2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2" hasCustomPrompt="1"/>
          </p:nvPr>
        </p:nvSpPr>
        <p:spPr>
          <a:xfrm>
            <a:off x="1617083" y="1430399"/>
            <a:ext cx="737700" cy="649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3" hasCustomPrompt="1"/>
          </p:nvPr>
        </p:nvSpPr>
        <p:spPr>
          <a:xfrm>
            <a:off x="1617150" y="3063912"/>
            <a:ext cx="737700" cy="649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4" hasCustomPrompt="1"/>
          </p:nvPr>
        </p:nvSpPr>
        <p:spPr>
          <a:xfrm>
            <a:off x="4203150" y="1430474"/>
            <a:ext cx="737700" cy="649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 hasCustomPrompt="1"/>
          </p:nvPr>
        </p:nvSpPr>
        <p:spPr>
          <a:xfrm>
            <a:off x="4203150" y="3063896"/>
            <a:ext cx="737700" cy="649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6789108" y="1430425"/>
            <a:ext cx="737700" cy="649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6789083" y="3063837"/>
            <a:ext cx="737700" cy="649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20000" y="21864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8"/>
          </p:nvPr>
        </p:nvSpPr>
        <p:spPr>
          <a:xfrm>
            <a:off x="3306000" y="21864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9"/>
          </p:nvPr>
        </p:nvSpPr>
        <p:spPr>
          <a:xfrm>
            <a:off x="5892000" y="21864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3"/>
          </p:nvPr>
        </p:nvSpPr>
        <p:spPr>
          <a:xfrm>
            <a:off x="720000" y="38199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4"/>
          </p:nvPr>
        </p:nvSpPr>
        <p:spPr>
          <a:xfrm>
            <a:off x="3306000" y="38199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5"/>
          </p:nvPr>
        </p:nvSpPr>
        <p:spPr>
          <a:xfrm>
            <a:off x="5892000" y="38199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-1663656" y="-890809"/>
            <a:ext cx="12538630" cy="6557280"/>
            <a:chOff x="-1663656" y="-890809"/>
            <a:chExt cx="12538630" cy="6557280"/>
          </a:xfrm>
        </p:grpSpPr>
        <p:sp>
          <p:nvSpPr>
            <p:cNvPr id="61" name="Google Shape;61;p13"/>
            <p:cNvSpPr/>
            <p:nvPr/>
          </p:nvSpPr>
          <p:spPr>
            <a:xfrm rot="-369599">
              <a:off x="3099300" y="4413815"/>
              <a:ext cx="7753036" cy="839108"/>
            </a:xfrm>
            <a:custGeom>
              <a:avLst/>
              <a:gdLst/>
              <a:ahLst/>
              <a:cxnLst/>
              <a:rect l="l" t="t" r="r" b="b"/>
              <a:pathLst>
                <a:path w="207337" h="22440" extrusionOk="0">
                  <a:moveTo>
                    <a:pt x="154960" y="4211"/>
                  </a:moveTo>
                  <a:cubicBezTo>
                    <a:pt x="155770" y="4211"/>
                    <a:pt x="156437" y="4687"/>
                    <a:pt x="156794" y="5009"/>
                  </a:cubicBezTo>
                  <a:cubicBezTo>
                    <a:pt x="157806" y="5902"/>
                    <a:pt x="158401" y="7342"/>
                    <a:pt x="158282" y="8569"/>
                  </a:cubicBezTo>
                  <a:cubicBezTo>
                    <a:pt x="158151" y="9878"/>
                    <a:pt x="157508" y="11176"/>
                    <a:pt x="156449" y="12331"/>
                  </a:cubicBezTo>
                  <a:cubicBezTo>
                    <a:pt x="154651" y="11676"/>
                    <a:pt x="153246" y="10509"/>
                    <a:pt x="152639" y="9069"/>
                  </a:cubicBezTo>
                  <a:cubicBezTo>
                    <a:pt x="152210" y="8081"/>
                    <a:pt x="152293" y="6771"/>
                    <a:pt x="152829" y="5723"/>
                  </a:cubicBezTo>
                  <a:cubicBezTo>
                    <a:pt x="153055" y="5271"/>
                    <a:pt x="153591" y="4473"/>
                    <a:pt x="154520" y="4271"/>
                  </a:cubicBezTo>
                  <a:cubicBezTo>
                    <a:pt x="154675" y="4235"/>
                    <a:pt x="154818" y="4211"/>
                    <a:pt x="154960" y="4211"/>
                  </a:cubicBezTo>
                  <a:close/>
                  <a:moveTo>
                    <a:pt x="154966" y="0"/>
                  </a:moveTo>
                  <a:cubicBezTo>
                    <a:pt x="154510" y="0"/>
                    <a:pt x="154054" y="50"/>
                    <a:pt x="153603" y="151"/>
                  </a:cubicBezTo>
                  <a:cubicBezTo>
                    <a:pt x="151674" y="580"/>
                    <a:pt x="150055" y="1877"/>
                    <a:pt x="149067" y="3794"/>
                  </a:cubicBezTo>
                  <a:cubicBezTo>
                    <a:pt x="147948" y="5973"/>
                    <a:pt x="147829" y="8557"/>
                    <a:pt x="148745" y="10724"/>
                  </a:cubicBezTo>
                  <a:cubicBezTo>
                    <a:pt x="149495" y="12498"/>
                    <a:pt x="150841" y="13998"/>
                    <a:pt x="152567" y="15105"/>
                  </a:cubicBezTo>
                  <a:cubicBezTo>
                    <a:pt x="150266" y="16189"/>
                    <a:pt x="147737" y="16726"/>
                    <a:pt x="145207" y="16726"/>
                  </a:cubicBezTo>
                  <a:cubicBezTo>
                    <a:pt x="141927" y="16726"/>
                    <a:pt x="138646" y="15822"/>
                    <a:pt x="135863" y="14034"/>
                  </a:cubicBezTo>
                  <a:cubicBezTo>
                    <a:pt x="135053" y="13510"/>
                    <a:pt x="134255" y="12903"/>
                    <a:pt x="133398" y="12260"/>
                  </a:cubicBezTo>
                  <a:cubicBezTo>
                    <a:pt x="131303" y="10664"/>
                    <a:pt x="129124" y="9009"/>
                    <a:pt x="126302" y="8378"/>
                  </a:cubicBezTo>
                  <a:cubicBezTo>
                    <a:pt x="125472" y="8192"/>
                    <a:pt x="124652" y="8109"/>
                    <a:pt x="123842" y="8109"/>
                  </a:cubicBezTo>
                  <a:cubicBezTo>
                    <a:pt x="120150" y="8109"/>
                    <a:pt x="116690" y="9840"/>
                    <a:pt x="113574" y="11402"/>
                  </a:cubicBezTo>
                  <a:cubicBezTo>
                    <a:pt x="113205" y="11581"/>
                    <a:pt x="112848" y="11771"/>
                    <a:pt x="112479" y="11950"/>
                  </a:cubicBezTo>
                  <a:cubicBezTo>
                    <a:pt x="104058" y="16089"/>
                    <a:pt x="94743" y="18217"/>
                    <a:pt x="85401" y="18217"/>
                  </a:cubicBezTo>
                  <a:cubicBezTo>
                    <a:pt x="81416" y="18217"/>
                    <a:pt x="77425" y="17829"/>
                    <a:pt x="73498" y="17046"/>
                  </a:cubicBezTo>
                  <a:cubicBezTo>
                    <a:pt x="66640" y="15677"/>
                    <a:pt x="59901" y="13081"/>
                    <a:pt x="53376" y="10569"/>
                  </a:cubicBezTo>
                  <a:cubicBezTo>
                    <a:pt x="48364" y="8640"/>
                    <a:pt x="43185" y="6652"/>
                    <a:pt x="37886" y="5175"/>
                  </a:cubicBezTo>
                  <a:cubicBezTo>
                    <a:pt x="32502" y="3672"/>
                    <a:pt x="27133" y="2903"/>
                    <a:pt x="22141" y="2903"/>
                  </a:cubicBezTo>
                  <a:cubicBezTo>
                    <a:pt x="20808" y="2903"/>
                    <a:pt x="19502" y="2958"/>
                    <a:pt x="18229" y="3068"/>
                  </a:cubicBezTo>
                  <a:cubicBezTo>
                    <a:pt x="10954" y="3699"/>
                    <a:pt x="4823" y="6068"/>
                    <a:pt x="1" y="10117"/>
                  </a:cubicBezTo>
                  <a:lnTo>
                    <a:pt x="2715" y="13343"/>
                  </a:lnTo>
                  <a:cubicBezTo>
                    <a:pt x="8413" y="8561"/>
                    <a:pt x="15603" y="7144"/>
                    <a:pt x="22120" y="7144"/>
                  </a:cubicBezTo>
                  <a:cubicBezTo>
                    <a:pt x="28144" y="7144"/>
                    <a:pt x="33592" y="8355"/>
                    <a:pt x="36755" y="9235"/>
                  </a:cubicBezTo>
                  <a:cubicBezTo>
                    <a:pt x="41863" y="10664"/>
                    <a:pt x="46947" y="12617"/>
                    <a:pt x="51864" y="14510"/>
                  </a:cubicBezTo>
                  <a:cubicBezTo>
                    <a:pt x="58544" y="17082"/>
                    <a:pt x="65461" y="19737"/>
                    <a:pt x="72676" y="21177"/>
                  </a:cubicBezTo>
                  <a:cubicBezTo>
                    <a:pt x="76879" y="22023"/>
                    <a:pt x="81142" y="22439"/>
                    <a:pt x="85404" y="22439"/>
                  </a:cubicBezTo>
                  <a:cubicBezTo>
                    <a:pt x="95382" y="22439"/>
                    <a:pt x="105347" y="20153"/>
                    <a:pt x="114336" y="15724"/>
                  </a:cubicBezTo>
                  <a:cubicBezTo>
                    <a:pt x="114705" y="15546"/>
                    <a:pt x="115086" y="15355"/>
                    <a:pt x="115456" y="15177"/>
                  </a:cubicBezTo>
                  <a:cubicBezTo>
                    <a:pt x="118265" y="13772"/>
                    <a:pt x="121150" y="12325"/>
                    <a:pt x="123870" y="12325"/>
                  </a:cubicBezTo>
                  <a:cubicBezTo>
                    <a:pt x="124377" y="12325"/>
                    <a:pt x="124879" y="12375"/>
                    <a:pt x="125373" y="12486"/>
                  </a:cubicBezTo>
                  <a:cubicBezTo>
                    <a:pt x="127302" y="12914"/>
                    <a:pt x="129029" y="14236"/>
                    <a:pt x="130850" y="15617"/>
                  </a:cubicBezTo>
                  <a:cubicBezTo>
                    <a:pt x="131719" y="16284"/>
                    <a:pt x="132624" y="16975"/>
                    <a:pt x="133589" y="17582"/>
                  </a:cubicBezTo>
                  <a:cubicBezTo>
                    <a:pt x="137047" y="19807"/>
                    <a:pt x="141131" y="20934"/>
                    <a:pt x="145216" y="20934"/>
                  </a:cubicBezTo>
                  <a:cubicBezTo>
                    <a:pt x="148584" y="20934"/>
                    <a:pt x="151954" y="20167"/>
                    <a:pt x="154972" y="18618"/>
                  </a:cubicBezTo>
                  <a:cubicBezTo>
                    <a:pt x="155925" y="18129"/>
                    <a:pt x="156806" y="17570"/>
                    <a:pt x="157604" y="16963"/>
                  </a:cubicBezTo>
                  <a:cubicBezTo>
                    <a:pt x="157758" y="16986"/>
                    <a:pt x="157913" y="17010"/>
                    <a:pt x="158068" y="17022"/>
                  </a:cubicBezTo>
                  <a:cubicBezTo>
                    <a:pt x="158731" y="17099"/>
                    <a:pt x="159392" y="17134"/>
                    <a:pt x="160049" y="17134"/>
                  </a:cubicBezTo>
                  <a:cubicBezTo>
                    <a:pt x="162938" y="17134"/>
                    <a:pt x="165739" y="16469"/>
                    <a:pt x="168272" y="15867"/>
                  </a:cubicBezTo>
                  <a:lnTo>
                    <a:pt x="207336" y="6557"/>
                  </a:lnTo>
                  <a:lnTo>
                    <a:pt x="206348" y="2461"/>
                  </a:lnTo>
                  <a:lnTo>
                    <a:pt x="167295" y="11760"/>
                  </a:lnTo>
                  <a:cubicBezTo>
                    <a:pt x="165283" y="12236"/>
                    <a:pt x="163235" y="12724"/>
                    <a:pt x="161223" y="12879"/>
                  </a:cubicBezTo>
                  <a:cubicBezTo>
                    <a:pt x="161914" y="11641"/>
                    <a:pt x="162342" y="10331"/>
                    <a:pt x="162473" y="8997"/>
                  </a:cubicBezTo>
                  <a:cubicBezTo>
                    <a:pt x="162735" y="6402"/>
                    <a:pt x="161628" y="3663"/>
                    <a:pt x="159592" y="1854"/>
                  </a:cubicBezTo>
                  <a:cubicBezTo>
                    <a:pt x="158232" y="643"/>
                    <a:pt x="156602" y="0"/>
                    <a:pt x="154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10403801">
              <a:off x="-1641126" y="-447817"/>
              <a:ext cx="7752965" cy="839100"/>
            </a:xfrm>
            <a:custGeom>
              <a:avLst/>
              <a:gdLst/>
              <a:ahLst/>
              <a:cxnLst/>
              <a:rect l="l" t="t" r="r" b="b"/>
              <a:pathLst>
                <a:path w="207337" h="22440" extrusionOk="0">
                  <a:moveTo>
                    <a:pt x="154960" y="4211"/>
                  </a:moveTo>
                  <a:cubicBezTo>
                    <a:pt x="155770" y="4211"/>
                    <a:pt x="156437" y="4687"/>
                    <a:pt x="156794" y="5009"/>
                  </a:cubicBezTo>
                  <a:cubicBezTo>
                    <a:pt x="157806" y="5902"/>
                    <a:pt x="158401" y="7342"/>
                    <a:pt x="158282" y="8569"/>
                  </a:cubicBezTo>
                  <a:cubicBezTo>
                    <a:pt x="158151" y="9878"/>
                    <a:pt x="157508" y="11176"/>
                    <a:pt x="156449" y="12331"/>
                  </a:cubicBezTo>
                  <a:cubicBezTo>
                    <a:pt x="154651" y="11676"/>
                    <a:pt x="153246" y="10509"/>
                    <a:pt x="152639" y="9069"/>
                  </a:cubicBezTo>
                  <a:cubicBezTo>
                    <a:pt x="152210" y="8081"/>
                    <a:pt x="152293" y="6771"/>
                    <a:pt x="152829" y="5723"/>
                  </a:cubicBezTo>
                  <a:cubicBezTo>
                    <a:pt x="153055" y="5271"/>
                    <a:pt x="153591" y="4473"/>
                    <a:pt x="154520" y="4271"/>
                  </a:cubicBezTo>
                  <a:cubicBezTo>
                    <a:pt x="154675" y="4235"/>
                    <a:pt x="154818" y="4211"/>
                    <a:pt x="154960" y="4211"/>
                  </a:cubicBezTo>
                  <a:close/>
                  <a:moveTo>
                    <a:pt x="154966" y="0"/>
                  </a:moveTo>
                  <a:cubicBezTo>
                    <a:pt x="154510" y="0"/>
                    <a:pt x="154054" y="50"/>
                    <a:pt x="153603" y="151"/>
                  </a:cubicBezTo>
                  <a:cubicBezTo>
                    <a:pt x="151674" y="580"/>
                    <a:pt x="150055" y="1877"/>
                    <a:pt x="149067" y="3794"/>
                  </a:cubicBezTo>
                  <a:cubicBezTo>
                    <a:pt x="147948" y="5973"/>
                    <a:pt x="147829" y="8557"/>
                    <a:pt x="148745" y="10724"/>
                  </a:cubicBezTo>
                  <a:cubicBezTo>
                    <a:pt x="149495" y="12498"/>
                    <a:pt x="150841" y="13998"/>
                    <a:pt x="152567" y="15105"/>
                  </a:cubicBezTo>
                  <a:cubicBezTo>
                    <a:pt x="150266" y="16189"/>
                    <a:pt x="147737" y="16726"/>
                    <a:pt x="145207" y="16726"/>
                  </a:cubicBezTo>
                  <a:cubicBezTo>
                    <a:pt x="141927" y="16726"/>
                    <a:pt x="138646" y="15822"/>
                    <a:pt x="135863" y="14034"/>
                  </a:cubicBezTo>
                  <a:cubicBezTo>
                    <a:pt x="135053" y="13510"/>
                    <a:pt x="134255" y="12903"/>
                    <a:pt x="133398" y="12260"/>
                  </a:cubicBezTo>
                  <a:cubicBezTo>
                    <a:pt x="131303" y="10664"/>
                    <a:pt x="129124" y="9009"/>
                    <a:pt x="126302" y="8378"/>
                  </a:cubicBezTo>
                  <a:cubicBezTo>
                    <a:pt x="125472" y="8192"/>
                    <a:pt x="124652" y="8109"/>
                    <a:pt x="123842" y="8109"/>
                  </a:cubicBezTo>
                  <a:cubicBezTo>
                    <a:pt x="120150" y="8109"/>
                    <a:pt x="116690" y="9840"/>
                    <a:pt x="113574" y="11402"/>
                  </a:cubicBezTo>
                  <a:cubicBezTo>
                    <a:pt x="113205" y="11581"/>
                    <a:pt x="112848" y="11771"/>
                    <a:pt x="112479" y="11950"/>
                  </a:cubicBezTo>
                  <a:cubicBezTo>
                    <a:pt x="104058" y="16089"/>
                    <a:pt x="94743" y="18217"/>
                    <a:pt x="85401" y="18217"/>
                  </a:cubicBezTo>
                  <a:cubicBezTo>
                    <a:pt x="81416" y="18217"/>
                    <a:pt x="77425" y="17829"/>
                    <a:pt x="73498" y="17046"/>
                  </a:cubicBezTo>
                  <a:cubicBezTo>
                    <a:pt x="66640" y="15677"/>
                    <a:pt x="59901" y="13081"/>
                    <a:pt x="53376" y="10569"/>
                  </a:cubicBezTo>
                  <a:cubicBezTo>
                    <a:pt x="48364" y="8640"/>
                    <a:pt x="43185" y="6652"/>
                    <a:pt x="37886" y="5175"/>
                  </a:cubicBezTo>
                  <a:cubicBezTo>
                    <a:pt x="32502" y="3672"/>
                    <a:pt x="27133" y="2903"/>
                    <a:pt x="22141" y="2903"/>
                  </a:cubicBezTo>
                  <a:cubicBezTo>
                    <a:pt x="20808" y="2903"/>
                    <a:pt x="19502" y="2958"/>
                    <a:pt x="18229" y="3068"/>
                  </a:cubicBezTo>
                  <a:cubicBezTo>
                    <a:pt x="10954" y="3699"/>
                    <a:pt x="4823" y="6068"/>
                    <a:pt x="1" y="10117"/>
                  </a:cubicBezTo>
                  <a:lnTo>
                    <a:pt x="2715" y="13343"/>
                  </a:lnTo>
                  <a:cubicBezTo>
                    <a:pt x="8413" y="8561"/>
                    <a:pt x="15603" y="7144"/>
                    <a:pt x="22120" y="7144"/>
                  </a:cubicBezTo>
                  <a:cubicBezTo>
                    <a:pt x="28144" y="7144"/>
                    <a:pt x="33592" y="8355"/>
                    <a:pt x="36755" y="9235"/>
                  </a:cubicBezTo>
                  <a:cubicBezTo>
                    <a:pt x="41863" y="10664"/>
                    <a:pt x="46947" y="12617"/>
                    <a:pt x="51864" y="14510"/>
                  </a:cubicBezTo>
                  <a:cubicBezTo>
                    <a:pt x="58544" y="17082"/>
                    <a:pt x="65461" y="19737"/>
                    <a:pt x="72676" y="21177"/>
                  </a:cubicBezTo>
                  <a:cubicBezTo>
                    <a:pt x="76879" y="22023"/>
                    <a:pt x="81142" y="22439"/>
                    <a:pt x="85404" y="22439"/>
                  </a:cubicBezTo>
                  <a:cubicBezTo>
                    <a:pt x="95382" y="22439"/>
                    <a:pt x="105347" y="20153"/>
                    <a:pt x="114336" y="15724"/>
                  </a:cubicBezTo>
                  <a:cubicBezTo>
                    <a:pt x="114705" y="15546"/>
                    <a:pt x="115086" y="15355"/>
                    <a:pt x="115456" y="15177"/>
                  </a:cubicBezTo>
                  <a:cubicBezTo>
                    <a:pt x="118265" y="13772"/>
                    <a:pt x="121150" y="12325"/>
                    <a:pt x="123870" y="12325"/>
                  </a:cubicBezTo>
                  <a:cubicBezTo>
                    <a:pt x="124377" y="12325"/>
                    <a:pt x="124879" y="12375"/>
                    <a:pt x="125373" y="12486"/>
                  </a:cubicBezTo>
                  <a:cubicBezTo>
                    <a:pt x="127302" y="12914"/>
                    <a:pt x="129029" y="14236"/>
                    <a:pt x="130850" y="15617"/>
                  </a:cubicBezTo>
                  <a:cubicBezTo>
                    <a:pt x="131719" y="16284"/>
                    <a:pt x="132624" y="16975"/>
                    <a:pt x="133589" y="17582"/>
                  </a:cubicBezTo>
                  <a:cubicBezTo>
                    <a:pt x="137047" y="19807"/>
                    <a:pt x="141131" y="20934"/>
                    <a:pt x="145216" y="20934"/>
                  </a:cubicBezTo>
                  <a:cubicBezTo>
                    <a:pt x="148584" y="20934"/>
                    <a:pt x="151954" y="20167"/>
                    <a:pt x="154972" y="18618"/>
                  </a:cubicBezTo>
                  <a:cubicBezTo>
                    <a:pt x="155925" y="18129"/>
                    <a:pt x="156806" y="17570"/>
                    <a:pt x="157604" y="16963"/>
                  </a:cubicBezTo>
                  <a:cubicBezTo>
                    <a:pt x="157758" y="16986"/>
                    <a:pt x="157913" y="17010"/>
                    <a:pt x="158068" y="17022"/>
                  </a:cubicBezTo>
                  <a:cubicBezTo>
                    <a:pt x="158731" y="17099"/>
                    <a:pt x="159392" y="17134"/>
                    <a:pt x="160049" y="17134"/>
                  </a:cubicBezTo>
                  <a:cubicBezTo>
                    <a:pt x="162938" y="17134"/>
                    <a:pt x="165739" y="16469"/>
                    <a:pt x="168272" y="15867"/>
                  </a:cubicBezTo>
                  <a:lnTo>
                    <a:pt x="207336" y="6557"/>
                  </a:lnTo>
                  <a:lnTo>
                    <a:pt x="206348" y="2461"/>
                  </a:lnTo>
                  <a:lnTo>
                    <a:pt x="167295" y="11760"/>
                  </a:lnTo>
                  <a:cubicBezTo>
                    <a:pt x="165283" y="12236"/>
                    <a:pt x="163235" y="12724"/>
                    <a:pt x="161223" y="12879"/>
                  </a:cubicBezTo>
                  <a:cubicBezTo>
                    <a:pt x="161914" y="11641"/>
                    <a:pt x="162342" y="10331"/>
                    <a:pt x="162473" y="8997"/>
                  </a:cubicBezTo>
                  <a:cubicBezTo>
                    <a:pt x="162735" y="6402"/>
                    <a:pt x="161628" y="3663"/>
                    <a:pt x="159592" y="1854"/>
                  </a:cubicBezTo>
                  <a:cubicBezTo>
                    <a:pt x="158232" y="643"/>
                    <a:pt x="156602" y="0"/>
                    <a:pt x="154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4" r:id="rId10"/>
    <p:sldLayoutId id="2147483666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87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6C83C6-862B-FF54-F991-E28C5D7E7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 idx="2"/>
          </p:nvPr>
        </p:nvSpPr>
        <p:spPr>
          <a:xfrm>
            <a:off x="1617083" y="1430399"/>
            <a:ext cx="7377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 idx="3"/>
          </p:nvPr>
        </p:nvSpPr>
        <p:spPr>
          <a:xfrm>
            <a:off x="2568300" y="3063912"/>
            <a:ext cx="7377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 idx="4"/>
          </p:nvPr>
        </p:nvSpPr>
        <p:spPr>
          <a:xfrm>
            <a:off x="4203150" y="1430474"/>
            <a:ext cx="7377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5"/>
          </p:nvPr>
        </p:nvSpPr>
        <p:spPr>
          <a:xfrm>
            <a:off x="5678147" y="3063912"/>
            <a:ext cx="7377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 idx="6"/>
          </p:nvPr>
        </p:nvSpPr>
        <p:spPr>
          <a:xfrm>
            <a:off x="6789108" y="1430425"/>
            <a:ext cx="7377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subTitle" idx="1"/>
          </p:nvPr>
        </p:nvSpPr>
        <p:spPr>
          <a:xfrm>
            <a:off x="720000" y="21864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8"/>
          </p:nvPr>
        </p:nvSpPr>
        <p:spPr>
          <a:xfrm>
            <a:off x="3306000" y="21864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ubTitle" idx="9"/>
          </p:nvPr>
        </p:nvSpPr>
        <p:spPr>
          <a:xfrm>
            <a:off x="5678147" y="2186425"/>
            <a:ext cx="3303619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Developed The Site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13"/>
          </p:nvPr>
        </p:nvSpPr>
        <p:spPr>
          <a:xfrm>
            <a:off x="1671150" y="3898049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we Used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14"/>
          </p:nvPr>
        </p:nvSpPr>
        <p:spPr>
          <a:xfrm>
            <a:off x="4780997" y="3898049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we Used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9" grpId="0" build="p"/>
      <p:bldP spid="170" grpId="0" build="p"/>
      <p:bldP spid="171" grpId="0" build="p"/>
      <p:bldP spid="172" grpId="0" build="p"/>
      <p:bldP spid="17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89;p32">
            <a:extLst>
              <a:ext uri="{FF2B5EF4-FFF2-40B4-BE49-F238E27FC236}">
                <a16:creationId xmlns:a16="http://schemas.microsoft.com/office/drawing/2014/main" id="{1C52FF2E-7C3A-9902-B8F3-3ED0050C89F7}"/>
              </a:ext>
            </a:extLst>
          </p:cNvPr>
          <p:cNvSpPr/>
          <p:nvPr/>
        </p:nvSpPr>
        <p:spPr>
          <a:xfrm rot="692501">
            <a:off x="6021061" y="-2240824"/>
            <a:ext cx="7006898" cy="4481647"/>
          </a:xfrm>
          <a:custGeom>
            <a:avLst/>
            <a:gdLst/>
            <a:ahLst/>
            <a:cxnLst/>
            <a:rect l="l" t="t" r="r" b="b"/>
            <a:pathLst>
              <a:path w="180083" h="115182" extrusionOk="0">
                <a:moveTo>
                  <a:pt x="115182" y="13300"/>
                </a:moveTo>
                <a:cubicBezTo>
                  <a:pt x="114491" y="14205"/>
                  <a:pt x="113408" y="15467"/>
                  <a:pt x="111705" y="17122"/>
                </a:cubicBezTo>
                <a:cubicBezTo>
                  <a:pt x="108705" y="20063"/>
                  <a:pt x="105311" y="22777"/>
                  <a:pt x="103990" y="23801"/>
                </a:cubicBezTo>
                <a:cubicBezTo>
                  <a:pt x="86583" y="37362"/>
                  <a:pt x="69640" y="45447"/>
                  <a:pt x="45506" y="51709"/>
                </a:cubicBezTo>
                <a:cubicBezTo>
                  <a:pt x="41625" y="52721"/>
                  <a:pt x="37267" y="53710"/>
                  <a:pt x="32897" y="53971"/>
                </a:cubicBezTo>
                <a:cubicBezTo>
                  <a:pt x="42268" y="45316"/>
                  <a:pt x="53567" y="37850"/>
                  <a:pt x="66259" y="31969"/>
                </a:cubicBezTo>
                <a:lnTo>
                  <a:pt x="66997" y="31624"/>
                </a:lnTo>
                <a:cubicBezTo>
                  <a:pt x="75379" y="27742"/>
                  <a:pt x="86857" y="22420"/>
                  <a:pt x="97108" y="18491"/>
                </a:cubicBezTo>
                <a:cubicBezTo>
                  <a:pt x="102585" y="16384"/>
                  <a:pt x="107169" y="14895"/>
                  <a:pt x="110729" y="14062"/>
                </a:cubicBezTo>
                <a:cubicBezTo>
                  <a:pt x="112729" y="13586"/>
                  <a:pt x="114170" y="13371"/>
                  <a:pt x="115182" y="13300"/>
                </a:cubicBezTo>
                <a:close/>
                <a:moveTo>
                  <a:pt x="170998" y="54376"/>
                </a:moveTo>
                <a:cubicBezTo>
                  <a:pt x="170427" y="56257"/>
                  <a:pt x="167474" y="60568"/>
                  <a:pt x="153686" y="67033"/>
                </a:cubicBezTo>
                <a:cubicBezTo>
                  <a:pt x="148531" y="69438"/>
                  <a:pt x="142792" y="71736"/>
                  <a:pt x="136887" y="73926"/>
                </a:cubicBezTo>
                <a:cubicBezTo>
                  <a:pt x="142590" y="68199"/>
                  <a:pt x="147733" y="63735"/>
                  <a:pt x="153639" y="60651"/>
                </a:cubicBezTo>
                <a:cubicBezTo>
                  <a:pt x="155782" y="59544"/>
                  <a:pt x="160009" y="57436"/>
                  <a:pt x="164295" y="55936"/>
                </a:cubicBezTo>
                <a:cubicBezTo>
                  <a:pt x="167914" y="54662"/>
                  <a:pt x="169962" y="54388"/>
                  <a:pt x="170998" y="54376"/>
                </a:cubicBezTo>
                <a:close/>
                <a:moveTo>
                  <a:pt x="131374" y="28599"/>
                </a:moveTo>
                <a:cubicBezTo>
                  <a:pt x="133267" y="28599"/>
                  <a:pt x="137113" y="28861"/>
                  <a:pt x="138518" y="30969"/>
                </a:cubicBezTo>
                <a:cubicBezTo>
                  <a:pt x="139780" y="32850"/>
                  <a:pt x="139054" y="36112"/>
                  <a:pt x="138232" y="38505"/>
                </a:cubicBezTo>
                <a:cubicBezTo>
                  <a:pt x="135625" y="46078"/>
                  <a:pt x="130481" y="53471"/>
                  <a:pt x="122944" y="60472"/>
                </a:cubicBezTo>
                <a:cubicBezTo>
                  <a:pt x="108431" y="73986"/>
                  <a:pt x="89536" y="82296"/>
                  <a:pt x="72974" y="89035"/>
                </a:cubicBezTo>
                <a:cubicBezTo>
                  <a:pt x="70759" y="89940"/>
                  <a:pt x="68581" y="90809"/>
                  <a:pt x="66449" y="91643"/>
                </a:cubicBezTo>
                <a:cubicBezTo>
                  <a:pt x="64782" y="91143"/>
                  <a:pt x="63330" y="90297"/>
                  <a:pt x="62449" y="88916"/>
                </a:cubicBezTo>
                <a:cubicBezTo>
                  <a:pt x="60925" y="86499"/>
                  <a:pt x="61461" y="82880"/>
                  <a:pt x="62187" y="80272"/>
                </a:cubicBezTo>
                <a:cubicBezTo>
                  <a:pt x="63830" y="74319"/>
                  <a:pt x="67295" y="68402"/>
                  <a:pt x="73069" y="61651"/>
                </a:cubicBezTo>
                <a:cubicBezTo>
                  <a:pt x="83630" y="49304"/>
                  <a:pt x="97144" y="39470"/>
                  <a:pt x="112134" y="33207"/>
                </a:cubicBezTo>
                <a:cubicBezTo>
                  <a:pt x="119468" y="30147"/>
                  <a:pt x="125492" y="28683"/>
                  <a:pt x="131088" y="28599"/>
                </a:cubicBezTo>
                <a:close/>
                <a:moveTo>
                  <a:pt x="67747" y="54162"/>
                </a:moveTo>
                <a:lnTo>
                  <a:pt x="67747" y="54162"/>
                </a:lnTo>
                <a:cubicBezTo>
                  <a:pt x="67259" y="54722"/>
                  <a:pt x="66771" y="55281"/>
                  <a:pt x="66283" y="55841"/>
                </a:cubicBezTo>
                <a:cubicBezTo>
                  <a:pt x="59627" y="63627"/>
                  <a:pt x="55591" y="70628"/>
                  <a:pt x="53579" y="77891"/>
                </a:cubicBezTo>
                <a:cubicBezTo>
                  <a:pt x="51852" y="84130"/>
                  <a:pt x="52305" y="89595"/>
                  <a:pt x="54912" y="93703"/>
                </a:cubicBezTo>
                <a:cubicBezTo>
                  <a:pt x="55305" y="94322"/>
                  <a:pt x="55734" y="94893"/>
                  <a:pt x="56198" y="95429"/>
                </a:cubicBezTo>
                <a:cubicBezTo>
                  <a:pt x="46161" y="98929"/>
                  <a:pt x="36755" y="101430"/>
                  <a:pt x="27111" y="102620"/>
                </a:cubicBezTo>
                <a:cubicBezTo>
                  <a:pt x="25338" y="102837"/>
                  <a:pt x="23702" y="102945"/>
                  <a:pt x="22202" y="102945"/>
                </a:cubicBezTo>
                <a:cubicBezTo>
                  <a:pt x="17438" y="102945"/>
                  <a:pt x="14062" y="101853"/>
                  <a:pt x="12133" y="99679"/>
                </a:cubicBezTo>
                <a:cubicBezTo>
                  <a:pt x="9073" y="96227"/>
                  <a:pt x="9883" y="90297"/>
                  <a:pt x="10371" y="87916"/>
                </a:cubicBezTo>
                <a:cubicBezTo>
                  <a:pt x="11704" y="81439"/>
                  <a:pt x="15050" y="74736"/>
                  <a:pt x="20622" y="67414"/>
                </a:cubicBezTo>
                <a:cubicBezTo>
                  <a:pt x="21896" y="65723"/>
                  <a:pt x="23253" y="64068"/>
                  <a:pt x="24658" y="62449"/>
                </a:cubicBezTo>
                <a:cubicBezTo>
                  <a:pt x="25504" y="62627"/>
                  <a:pt x="26301" y="62734"/>
                  <a:pt x="27004" y="62794"/>
                </a:cubicBezTo>
                <a:cubicBezTo>
                  <a:pt x="28247" y="62911"/>
                  <a:pt x="29488" y="62964"/>
                  <a:pt x="30721" y="62964"/>
                </a:cubicBezTo>
                <a:cubicBezTo>
                  <a:pt x="36784" y="62964"/>
                  <a:pt x="42659" y="61679"/>
                  <a:pt x="47745" y="60353"/>
                </a:cubicBezTo>
                <a:cubicBezTo>
                  <a:pt x="55067" y="58460"/>
                  <a:pt x="61627" y="56424"/>
                  <a:pt x="67747" y="54162"/>
                </a:cubicBezTo>
                <a:close/>
                <a:moveTo>
                  <a:pt x="60520" y="1"/>
                </a:moveTo>
                <a:cubicBezTo>
                  <a:pt x="52602" y="6263"/>
                  <a:pt x="44256" y="13002"/>
                  <a:pt x="36898" y="20503"/>
                </a:cubicBezTo>
                <a:cubicBezTo>
                  <a:pt x="28528" y="29040"/>
                  <a:pt x="22515" y="37493"/>
                  <a:pt x="18527" y="46363"/>
                </a:cubicBezTo>
                <a:cubicBezTo>
                  <a:pt x="16348" y="51197"/>
                  <a:pt x="16574" y="54626"/>
                  <a:pt x="17574" y="56984"/>
                </a:cubicBezTo>
                <a:cubicBezTo>
                  <a:pt x="16157" y="58627"/>
                  <a:pt x="14800" y="60306"/>
                  <a:pt x="13514" y="62008"/>
                </a:cubicBezTo>
                <a:cubicBezTo>
                  <a:pt x="7120" y="70414"/>
                  <a:pt x="3227" y="78308"/>
                  <a:pt x="1632" y="86118"/>
                </a:cubicBezTo>
                <a:cubicBezTo>
                  <a:pt x="1" y="94060"/>
                  <a:pt x="1358" y="100977"/>
                  <a:pt x="5442" y="105597"/>
                </a:cubicBezTo>
                <a:cubicBezTo>
                  <a:pt x="8156" y="108657"/>
                  <a:pt x="11919" y="110621"/>
                  <a:pt x="16622" y="111443"/>
                </a:cubicBezTo>
                <a:cubicBezTo>
                  <a:pt x="18324" y="111735"/>
                  <a:pt x="20144" y="111881"/>
                  <a:pt x="22113" y="111881"/>
                </a:cubicBezTo>
                <a:cubicBezTo>
                  <a:pt x="23999" y="111881"/>
                  <a:pt x="26021" y="111747"/>
                  <a:pt x="28206" y="111479"/>
                </a:cubicBezTo>
                <a:cubicBezTo>
                  <a:pt x="42101" y="109776"/>
                  <a:pt x="55341" y="105466"/>
                  <a:pt x="67247" y="100906"/>
                </a:cubicBezTo>
                <a:cubicBezTo>
                  <a:pt x="68579" y="101097"/>
                  <a:pt x="69988" y="101194"/>
                  <a:pt x="71467" y="101194"/>
                </a:cubicBezTo>
                <a:cubicBezTo>
                  <a:pt x="73398" y="101194"/>
                  <a:pt x="75448" y="101029"/>
                  <a:pt x="77605" y="100692"/>
                </a:cubicBezTo>
                <a:cubicBezTo>
                  <a:pt x="87619" y="99156"/>
                  <a:pt x="100394" y="95643"/>
                  <a:pt x="110336" y="92464"/>
                </a:cubicBezTo>
                <a:lnTo>
                  <a:pt x="110336" y="92464"/>
                </a:lnTo>
                <a:cubicBezTo>
                  <a:pt x="106109" y="99632"/>
                  <a:pt x="103490" y="106633"/>
                  <a:pt x="102359" y="113800"/>
                </a:cubicBezTo>
                <a:lnTo>
                  <a:pt x="111181" y="115181"/>
                </a:lnTo>
                <a:cubicBezTo>
                  <a:pt x="112788" y="105002"/>
                  <a:pt x="118015" y="95881"/>
                  <a:pt x="124397" y="87773"/>
                </a:cubicBezTo>
                <a:cubicBezTo>
                  <a:pt x="135244" y="84094"/>
                  <a:pt x="147531" y="79772"/>
                  <a:pt x="157473" y="75117"/>
                </a:cubicBezTo>
                <a:cubicBezTo>
                  <a:pt x="164116" y="72009"/>
                  <a:pt x="169105" y="69057"/>
                  <a:pt x="172713" y="66092"/>
                </a:cubicBezTo>
                <a:cubicBezTo>
                  <a:pt x="177558" y="62127"/>
                  <a:pt x="180023" y="57960"/>
                  <a:pt x="180059" y="53686"/>
                </a:cubicBezTo>
                <a:cubicBezTo>
                  <a:pt x="180083" y="50662"/>
                  <a:pt x="178797" y="48209"/>
                  <a:pt x="176439" y="46768"/>
                </a:cubicBezTo>
                <a:cubicBezTo>
                  <a:pt x="175000" y="45884"/>
                  <a:pt x="173254" y="45440"/>
                  <a:pt x="171134" y="45440"/>
                </a:cubicBezTo>
                <a:cubicBezTo>
                  <a:pt x="168660" y="45440"/>
                  <a:pt x="165678" y="46044"/>
                  <a:pt x="162080" y="47256"/>
                </a:cubicBezTo>
                <a:cubicBezTo>
                  <a:pt x="157032" y="48947"/>
                  <a:pt x="152031" y="51424"/>
                  <a:pt x="149507" y="52733"/>
                </a:cubicBezTo>
                <a:cubicBezTo>
                  <a:pt x="141244" y="57055"/>
                  <a:pt x="134648" y="63449"/>
                  <a:pt x="129100" y="69104"/>
                </a:cubicBezTo>
                <a:cubicBezTo>
                  <a:pt x="125254" y="73033"/>
                  <a:pt x="121956" y="76665"/>
                  <a:pt x="119099" y="80141"/>
                </a:cubicBezTo>
                <a:cubicBezTo>
                  <a:pt x="117980" y="80510"/>
                  <a:pt x="116884" y="80880"/>
                  <a:pt x="115801" y="81249"/>
                </a:cubicBezTo>
                <a:cubicBezTo>
                  <a:pt x="114396" y="81713"/>
                  <a:pt x="113038" y="82177"/>
                  <a:pt x="111705" y="82618"/>
                </a:cubicBezTo>
                <a:cubicBezTo>
                  <a:pt x="108859" y="83582"/>
                  <a:pt x="105514" y="84642"/>
                  <a:pt x="101930" y="85713"/>
                </a:cubicBezTo>
                <a:cubicBezTo>
                  <a:pt x="111467" y="80689"/>
                  <a:pt x="120825" y="74653"/>
                  <a:pt x="129029" y="67021"/>
                </a:cubicBezTo>
                <a:cubicBezTo>
                  <a:pt x="137649" y="58996"/>
                  <a:pt x="143578" y="50388"/>
                  <a:pt x="146674" y="41422"/>
                </a:cubicBezTo>
                <a:cubicBezTo>
                  <a:pt x="148829" y="35136"/>
                  <a:pt x="148591" y="29945"/>
                  <a:pt x="145935" y="26004"/>
                </a:cubicBezTo>
                <a:cubicBezTo>
                  <a:pt x="143201" y="21908"/>
                  <a:pt x="138056" y="19666"/>
                  <a:pt x="131412" y="19666"/>
                </a:cubicBezTo>
                <a:cubicBezTo>
                  <a:pt x="131258" y="19666"/>
                  <a:pt x="131102" y="19667"/>
                  <a:pt x="130945" y="19670"/>
                </a:cubicBezTo>
                <a:cubicBezTo>
                  <a:pt x="127516" y="19717"/>
                  <a:pt x="124016" y="20182"/>
                  <a:pt x="120301" y="21075"/>
                </a:cubicBezTo>
                <a:cubicBezTo>
                  <a:pt x="121861" y="19360"/>
                  <a:pt x="123016" y="17824"/>
                  <a:pt x="123826" y="16395"/>
                </a:cubicBezTo>
                <a:cubicBezTo>
                  <a:pt x="125981" y="12621"/>
                  <a:pt x="125361" y="9918"/>
                  <a:pt x="124468" y="8323"/>
                </a:cubicBezTo>
                <a:cubicBezTo>
                  <a:pt x="123671" y="6906"/>
                  <a:pt x="122004" y="5085"/>
                  <a:pt x="118587" y="4513"/>
                </a:cubicBezTo>
                <a:cubicBezTo>
                  <a:pt x="117842" y="4392"/>
                  <a:pt x="117035" y="4330"/>
                  <a:pt x="116159" y="4330"/>
                </a:cubicBezTo>
                <a:cubicBezTo>
                  <a:pt x="114974" y="4330"/>
                  <a:pt x="113662" y="4442"/>
                  <a:pt x="112205" y="4668"/>
                </a:cubicBezTo>
                <a:cubicBezTo>
                  <a:pt x="108264" y="5275"/>
                  <a:pt x="103228" y="6716"/>
                  <a:pt x="96810" y="9061"/>
                </a:cubicBezTo>
                <a:cubicBezTo>
                  <a:pt x="85559" y="13181"/>
                  <a:pt x="72664" y="19158"/>
                  <a:pt x="63247" y="23515"/>
                </a:cubicBezTo>
                <a:lnTo>
                  <a:pt x="62508" y="23861"/>
                </a:lnTo>
                <a:cubicBezTo>
                  <a:pt x="52769" y="28373"/>
                  <a:pt x="43756" y="33779"/>
                  <a:pt x="35719" y="39922"/>
                </a:cubicBezTo>
                <a:cubicBezTo>
                  <a:pt x="33362" y="41732"/>
                  <a:pt x="31088" y="43601"/>
                  <a:pt x="28909" y="45518"/>
                </a:cubicBezTo>
                <a:cubicBezTo>
                  <a:pt x="37017" y="30683"/>
                  <a:pt x="50590" y="19229"/>
                  <a:pt x="66056" y="7013"/>
                </a:cubicBezTo>
                <a:lnTo>
                  <a:pt x="60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2591849" y="328612"/>
            <a:ext cx="4031007" cy="604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382A7-7B43-0D06-63CC-70A4A0FF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721" y="1343025"/>
            <a:ext cx="1888330" cy="1888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AA3F78-55C4-4C29-1EAC-E9ED47B35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903" y="1343025"/>
            <a:ext cx="1869247" cy="1869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312DDF-B71C-5AA5-8056-5CA5409AB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279" y="1362108"/>
            <a:ext cx="1869247" cy="1869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E717B4-B96B-49B4-069A-AD061BD49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31" y="1343025"/>
            <a:ext cx="1888330" cy="1888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4616EB-4600-5FC3-A95F-2C5844565BEF}"/>
              </a:ext>
            </a:extLst>
          </p:cNvPr>
          <p:cNvSpPr txBox="1"/>
          <p:nvPr/>
        </p:nvSpPr>
        <p:spPr>
          <a:xfrm>
            <a:off x="378031" y="3599032"/>
            <a:ext cx="188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Nedyalko Libchev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69AE6-6F02-3900-8E27-E2A144CF7C41}"/>
              </a:ext>
            </a:extLst>
          </p:cNvPr>
          <p:cNvSpPr txBox="1"/>
          <p:nvPr/>
        </p:nvSpPr>
        <p:spPr>
          <a:xfrm>
            <a:off x="548420" y="4131168"/>
            <a:ext cx="145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 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7044C-C5BB-3751-E5C1-BF042A1A5C43}"/>
              </a:ext>
            </a:extLst>
          </p:cNvPr>
          <p:cNvSpPr txBox="1"/>
          <p:nvPr/>
        </p:nvSpPr>
        <p:spPr>
          <a:xfrm>
            <a:off x="2556279" y="3599031"/>
            <a:ext cx="188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Nikolay Kulov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29085B-4B14-9591-7F38-32BE040C1685}"/>
              </a:ext>
            </a:extLst>
          </p:cNvPr>
          <p:cNvSpPr txBox="1"/>
          <p:nvPr/>
        </p:nvSpPr>
        <p:spPr>
          <a:xfrm>
            <a:off x="4734527" y="3599033"/>
            <a:ext cx="188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Simeon Stefanov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BF7F0-C14E-19A2-1C08-290345F9B050}"/>
              </a:ext>
            </a:extLst>
          </p:cNvPr>
          <p:cNvSpPr txBox="1"/>
          <p:nvPr/>
        </p:nvSpPr>
        <p:spPr>
          <a:xfrm>
            <a:off x="6877638" y="3604319"/>
            <a:ext cx="188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Stefan Dimitrov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91509-F5AF-AE18-1037-6AA3109EE387}"/>
              </a:ext>
            </a:extLst>
          </p:cNvPr>
          <p:cNvSpPr txBox="1"/>
          <p:nvPr/>
        </p:nvSpPr>
        <p:spPr>
          <a:xfrm>
            <a:off x="2762239" y="4131168"/>
            <a:ext cx="145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B6C0F-4EEC-DAAB-9E48-07F8E4A9EF33}"/>
              </a:ext>
            </a:extLst>
          </p:cNvPr>
          <p:cNvSpPr txBox="1"/>
          <p:nvPr/>
        </p:nvSpPr>
        <p:spPr>
          <a:xfrm>
            <a:off x="4888863" y="4135981"/>
            <a:ext cx="145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467D63-AACA-F00F-9D9F-9DF0A0527E02}"/>
              </a:ext>
            </a:extLst>
          </p:cNvPr>
          <p:cNvSpPr txBox="1"/>
          <p:nvPr/>
        </p:nvSpPr>
        <p:spPr>
          <a:xfrm>
            <a:off x="7093141" y="4131167"/>
            <a:ext cx="145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  Designer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4" grpId="0"/>
      <p:bldP spid="15" grpId="0"/>
      <p:bldP spid="16" grpId="0"/>
      <p:bldP spid="17" grpId="0"/>
      <p:bldP spid="18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/>
          <p:nvPr/>
        </p:nvSpPr>
        <p:spPr>
          <a:xfrm>
            <a:off x="2689891" y="1639145"/>
            <a:ext cx="1040508" cy="101378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726047" y="379191"/>
            <a:ext cx="1821132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2"/>
          </p:nvPr>
        </p:nvSpPr>
        <p:spPr>
          <a:xfrm>
            <a:off x="2689891" y="3163937"/>
            <a:ext cx="3485200" cy="962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aim is to show young people different ways to help the environment and to inspire them to add it to their lifestyle.</a:t>
            </a:r>
            <a:endParaRPr sz="1400"/>
          </a:p>
        </p:txBody>
      </p:sp>
      <p:sp>
        <p:nvSpPr>
          <p:cNvPr id="200" name="Google Shape;200;p33"/>
          <p:cNvSpPr txBox="1">
            <a:spLocks noGrp="1"/>
          </p:cNvSpPr>
          <p:nvPr>
            <p:ph type="subTitle" idx="3"/>
          </p:nvPr>
        </p:nvSpPr>
        <p:spPr>
          <a:xfrm>
            <a:off x="2689891" y="2680637"/>
            <a:ext cx="2511000" cy="4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aim</a:t>
            </a:r>
            <a:endParaRPr sz="2400"/>
          </a:p>
        </p:txBody>
      </p:sp>
      <p:sp>
        <p:nvSpPr>
          <p:cNvPr id="201" name="Google Shape;201;p33"/>
          <p:cNvSpPr/>
          <p:nvPr/>
        </p:nvSpPr>
        <p:spPr>
          <a:xfrm>
            <a:off x="2887154" y="1821053"/>
            <a:ext cx="645982" cy="649964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3"/>
          <p:cNvSpPr/>
          <p:nvPr/>
        </p:nvSpPr>
        <p:spPr>
          <a:xfrm rot="-1650750">
            <a:off x="6247368" y="942266"/>
            <a:ext cx="5795930" cy="3707106"/>
          </a:xfrm>
          <a:custGeom>
            <a:avLst/>
            <a:gdLst/>
            <a:ahLst/>
            <a:cxnLst/>
            <a:rect l="l" t="t" r="r" b="b"/>
            <a:pathLst>
              <a:path w="180083" h="115182" extrusionOk="0">
                <a:moveTo>
                  <a:pt x="115182" y="13300"/>
                </a:moveTo>
                <a:cubicBezTo>
                  <a:pt x="114491" y="14205"/>
                  <a:pt x="113408" y="15467"/>
                  <a:pt x="111705" y="17122"/>
                </a:cubicBezTo>
                <a:cubicBezTo>
                  <a:pt x="108705" y="20063"/>
                  <a:pt x="105311" y="22777"/>
                  <a:pt x="103990" y="23801"/>
                </a:cubicBezTo>
                <a:cubicBezTo>
                  <a:pt x="86583" y="37362"/>
                  <a:pt x="69640" y="45447"/>
                  <a:pt x="45506" y="51709"/>
                </a:cubicBezTo>
                <a:cubicBezTo>
                  <a:pt x="41625" y="52721"/>
                  <a:pt x="37267" y="53710"/>
                  <a:pt x="32897" y="53971"/>
                </a:cubicBezTo>
                <a:cubicBezTo>
                  <a:pt x="42268" y="45316"/>
                  <a:pt x="53567" y="37850"/>
                  <a:pt x="66259" y="31969"/>
                </a:cubicBezTo>
                <a:lnTo>
                  <a:pt x="66997" y="31624"/>
                </a:lnTo>
                <a:cubicBezTo>
                  <a:pt x="75379" y="27742"/>
                  <a:pt x="86857" y="22420"/>
                  <a:pt x="97108" y="18491"/>
                </a:cubicBezTo>
                <a:cubicBezTo>
                  <a:pt x="102585" y="16384"/>
                  <a:pt x="107169" y="14895"/>
                  <a:pt x="110729" y="14062"/>
                </a:cubicBezTo>
                <a:cubicBezTo>
                  <a:pt x="112729" y="13586"/>
                  <a:pt x="114170" y="13371"/>
                  <a:pt x="115182" y="13300"/>
                </a:cubicBezTo>
                <a:close/>
                <a:moveTo>
                  <a:pt x="170998" y="54376"/>
                </a:moveTo>
                <a:cubicBezTo>
                  <a:pt x="170427" y="56257"/>
                  <a:pt x="167474" y="60568"/>
                  <a:pt x="153686" y="67033"/>
                </a:cubicBezTo>
                <a:cubicBezTo>
                  <a:pt x="148531" y="69438"/>
                  <a:pt x="142792" y="71736"/>
                  <a:pt x="136887" y="73926"/>
                </a:cubicBezTo>
                <a:cubicBezTo>
                  <a:pt x="142590" y="68199"/>
                  <a:pt x="147733" y="63735"/>
                  <a:pt x="153639" y="60651"/>
                </a:cubicBezTo>
                <a:cubicBezTo>
                  <a:pt x="155782" y="59544"/>
                  <a:pt x="160009" y="57436"/>
                  <a:pt x="164295" y="55936"/>
                </a:cubicBezTo>
                <a:cubicBezTo>
                  <a:pt x="167914" y="54662"/>
                  <a:pt x="169962" y="54388"/>
                  <a:pt x="170998" y="54376"/>
                </a:cubicBezTo>
                <a:close/>
                <a:moveTo>
                  <a:pt x="131374" y="28599"/>
                </a:moveTo>
                <a:cubicBezTo>
                  <a:pt x="133267" y="28599"/>
                  <a:pt x="137113" y="28861"/>
                  <a:pt x="138518" y="30969"/>
                </a:cubicBezTo>
                <a:cubicBezTo>
                  <a:pt x="139780" y="32850"/>
                  <a:pt x="139054" y="36112"/>
                  <a:pt x="138232" y="38505"/>
                </a:cubicBezTo>
                <a:cubicBezTo>
                  <a:pt x="135625" y="46078"/>
                  <a:pt x="130481" y="53471"/>
                  <a:pt x="122944" y="60472"/>
                </a:cubicBezTo>
                <a:cubicBezTo>
                  <a:pt x="108431" y="73986"/>
                  <a:pt x="89536" y="82296"/>
                  <a:pt x="72974" y="89035"/>
                </a:cubicBezTo>
                <a:cubicBezTo>
                  <a:pt x="70759" y="89940"/>
                  <a:pt x="68581" y="90809"/>
                  <a:pt x="66449" y="91643"/>
                </a:cubicBezTo>
                <a:cubicBezTo>
                  <a:pt x="64782" y="91143"/>
                  <a:pt x="63330" y="90297"/>
                  <a:pt x="62449" y="88916"/>
                </a:cubicBezTo>
                <a:cubicBezTo>
                  <a:pt x="60925" y="86499"/>
                  <a:pt x="61461" y="82880"/>
                  <a:pt x="62187" y="80272"/>
                </a:cubicBezTo>
                <a:cubicBezTo>
                  <a:pt x="63830" y="74319"/>
                  <a:pt x="67295" y="68402"/>
                  <a:pt x="73069" y="61651"/>
                </a:cubicBezTo>
                <a:cubicBezTo>
                  <a:pt x="83630" y="49304"/>
                  <a:pt x="97144" y="39470"/>
                  <a:pt x="112134" y="33207"/>
                </a:cubicBezTo>
                <a:cubicBezTo>
                  <a:pt x="119468" y="30147"/>
                  <a:pt x="125492" y="28683"/>
                  <a:pt x="131088" y="28599"/>
                </a:cubicBezTo>
                <a:close/>
                <a:moveTo>
                  <a:pt x="67747" y="54162"/>
                </a:moveTo>
                <a:lnTo>
                  <a:pt x="67747" y="54162"/>
                </a:lnTo>
                <a:cubicBezTo>
                  <a:pt x="67259" y="54722"/>
                  <a:pt x="66771" y="55281"/>
                  <a:pt x="66283" y="55841"/>
                </a:cubicBezTo>
                <a:cubicBezTo>
                  <a:pt x="59627" y="63627"/>
                  <a:pt x="55591" y="70628"/>
                  <a:pt x="53579" y="77891"/>
                </a:cubicBezTo>
                <a:cubicBezTo>
                  <a:pt x="51852" y="84130"/>
                  <a:pt x="52305" y="89595"/>
                  <a:pt x="54912" y="93703"/>
                </a:cubicBezTo>
                <a:cubicBezTo>
                  <a:pt x="55305" y="94322"/>
                  <a:pt x="55734" y="94893"/>
                  <a:pt x="56198" y="95429"/>
                </a:cubicBezTo>
                <a:cubicBezTo>
                  <a:pt x="46161" y="98929"/>
                  <a:pt x="36755" y="101430"/>
                  <a:pt x="27111" y="102620"/>
                </a:cubicBezTo>
                <a:cubicBezTo>
                  <a:pt x="25338" y="102837"/>
                  <a:pt x="23702" y="102945"/>
                  <a:pt x="22202" y="102945"/>
                </a:cubicBezTo>
                <a:cubicBezTo>
                  <a:pt x="17438" y="102945"/>
                  <a:pt x="14062" y="101853"/>
                  <a:pt x="12133" y="99679"/>
                </a:cubicBezTo>
                <a:cubicBezTo>
                  <a:pt x="9073" y="96227"/>
                  <a:pt x="9883" y="90297"/>
                  <a:pt x="10371" y="87916"/>
                </a:cubicBezTo>
                <a:cubicBezTo>
                  <a:pt x="11704" y="81439"/>
                  <a:pt x="15050" y="74736"/>
                  <a:pt x="20622" y="67414"/>
                </a:cubicBezTo>
                <a:cubicBezTo>
                  <a:pt x="21896" y="65723"/>
                  <a:pt x="23253" y="64068"/>
                  <a:pt x="24658" y="62449"/>
                </a:cubicBezTo>
                <a:cubicBezTo>
                  <a:pt x="25504" y="62627"/>
                  <a:pt x="26301" y="62734"/>
                  <a:pt x="27004" y="62794"/>
                </a:cubicBezTo>
                <a:cubicBezTo>
                  <a:pt x="28247" y="62911"/>
                  <a:pt x="29488" y="62964"/>
                  <a:pt x="30721" y="62964"/>
                </a:cubicBezTo>
                <a:cubicBezTo>
                  <a:pt x="36784" y="62964"/>
                  <a:pt x="42659" y="61679"/>
                  <a:pt x="47745" y="60353"/>
                </a:cubicBezTo>
                <a:cubicBezTo>
                  <a:pt x="55067" y="58460"/>
                  <a:pt x="61627" y="56424"/>
                  <a:pt x="67747" y="54162"/>
                </a:cubicBezTo>
                <a:close/>
                <a:moveTo>
                  <a:pt x="60520" y="1"/>
                </a:moveTo>
                <a:cubicBezTo>
                  <a:pt x="52602" y="6263"/>
                  <a:pt x="44256" y="13002"/>
                  <a:pt x="36898" y="20503"/>
                </a:cubicBezTo>
                <a:cubicBezTo>
                  <a:pt x="28528" y="29040"/>
                  <a:pt x="22515" y="37493"/>
                  <a:pt x="18527" y="46363"/>
                </a:cubicBezTo>
                <a:cubicBezTo>
                  <a:pt x="16348" y="51197"/>
                  <a:pt x="16574" y="54626"/>
                  <a:pt x="17574" y="56984"/>
                </a:cubicBezTo>
                <a:cubicBezTo>
                  <a:pt x="16157" y="58627"/>
                  <a:pt x="14800" y="60306"/>
                  <a:pt x="13514" y="62008"/>
                </a:cubicBezTo>
                <a:cubicBezTo>
                  <a:pt x="7120" y="70414"/>
                  <a:pt x="3227" y="78308"/>
                  <a:pt x="1632" y="86118"/>
                </a:cubicBezTo>
                <a:cubicBezTo>
                  <a:pt x="1" y="94060"/>
                  <a:pt x="1358" y="100977"/>
                  <a:pt x="5442" y="105597"/>
                </a:cubicBezTo>
                <a:cubicBezTo>
                  <a:pt x="8156" y="108657"/>
                  <a:pt x="11919" y="110621"/>
                  <a:pt x="16622" y="111443"/>
                </a:cubicBezTo>
                <a:cubicBezTo>
                  <a:pt x="18324" y="111735"/>
                  <a:pt x="20144" y="111881"/>
                  <a:pt x="22113" y="111881"/>
                </a:cubicBezTo>
                <a:cubicBezTo>
                  <a:pt x="23999" y="111881"/>
                  <a:pt x="26021" y="111747"/>
                  <a:pt x="28206" y="111479"/>
                </a:cubicBezTo>
                <a:cubicBezTo>
                  <a:pt x="42101" y="109776"/>
                  <a:pt x="55341" y="105466"/>
                  <a:pt x="67247" y="100906"/>
                </a:cubicBezTo>
                <a:cubicBezTo>
                  <a:pt x="68579" y="101097"/>
                  <a:pt x="69988" y="101194"/>
                  <a:pt x="71467" y="101194"/>
                </a:cubicBezTo>
                <a:cubicBezTo>
                  <a:pt x="73398" y="101194"/>
                  <a:pt x="75448" y="101029"/>
                  <a:pt x="77605" y="100692"/>
                </a:cubicBezTo>
                <a:cubicBezTo>
                  <a:pt x="87619" y="99156"/>
                  <a:pt x="100394" y="95643"/>
                  <a:pt x="110336" y="92464"/>
                </a:cubicBezTo>
                <a:lnTo>
                  <a:pt x="110336" y="92464"/>
                </a:lnTo>
                <a:cubicBezTo>
                  <a:pt x="106109" y="99632"/>
                  <a:pt x="103490" y="106633"/>
                  <a:pt x="102359" y="113800"/>
                </a:cubicBezTo>
                <a:lnTo>
                  <a:pt x="111181" y="115181"/>
                </a:lnTo>
                <a:cubicBezTo>
                  <a:pt x="112788" y="105002"/>
                  <a:pt x="118015" y="95881"/>
                  <a:pt x="124397" y="87773"/>
                </a:cubicBezTo>
                <a:cubicBezTo>
                  <a:pt x="135244" y="84094"/>
                  <a:pt x="147531" y="79772"/>
                  <a:pt x="157473" y="75117"/>
                </a:cubicBezTo>
                <a:cubicBezTo>
                  <a:pt x="164116" y="72009"/>
                  <a:pt x="169105" y="69057"/>
                  <a:pt x="172713" y="66092"/>
                </a:cubicBezTo>
                <a:cubicBezTo>
                  <a:pt x="177558" y="62127"/>
                  <a:pt x="180023" y="57960"/>
                  <a:pt x="180059" y="53686"/>
                </a:cubicBezTo>
                <a:cubicBezTo>
                  <a:pt x="180083" y="50662"/>
                  <a:pt x="178797" y="48209"/>
                  <a:pt x="176439" y="46768"/>
                </a:cubicBezTo>
                <a:cubicBezTo>
                  <a:pt x="175000" y="45884"/>
                  <a:pt x="173254" y="45440"/>
                  <a:pt x="171134" y="45440"/>
                </a:cubicBezTo>
                <a:cubicBezTo>
                  <a:pt x="168660" y="45440"/>
                  <a:pt x="165678" y="46044"/>
                  <a:pt x="162080" y="47256"/>
                </a:cubicBezTo>
                <a:cubicBezTo>
                  <a:pt x="157032" y="48947"/>
                  <a:pt x="152031" y="51424"/>
                  <a:pt x="149507" y="52733"/>
                </a:cubicBezTo>
                <a:cubicBezTo>
                  <a:pt x="141244" y="57055"/>
                  <a:pt x="134648" y="63449"/>
                  <a:pt x="129100" y="69104"/>
                </a:cubicBezTo>
                <a:cubicBezTo>
                  <a:pt x="125254" y="73033"/>
                  <a:pt x="121956" y="76665"/>
                  <a:pt x="119099" y="80141"/>
                </a:cubicBezTo>
                <a:cubicBezTo>
                  <a:pt x="117980" y="80510"/>
                  <a:pt x="116884" y="80880"/>
                  <a:pt x="115801" y="81249"/>
                </a:cubicBezTo>
                <a:cubicBezTo>
                  <a:pt x="114396" y="81713"/>
                  <a:pt x="113038" y="82177"/>
                  <a:pt x="111705" y="82618"/>
                </a:cubicBezTo>
                <a:cubicBezTo>
                  <a:pt x="108859" y="83582"/>
                  <a:pt x="105514" y="84642"/>
                  <a:pt x="101930" y="85713"/>
                </a:cubicBezTo>
                <a:cubicBezTo>
                  <a:pt x="111467" y="80689"/>
                  <a:pt x="120825" y="74653"/>
                  <a:pt x="129029" y="67021"/>
                </a:cubicBezTo>
                <a:cubicBezTo>
                  <a:pt x="137649" y="58996"/>
                  <a:pt x="143578" y="50388"/>
                  <a:pt x="146674" y="41422"/>
                </a:cubicBezTo>
                <a:cubicBezTo>
                  <a:pt x="148829" y="35136"/>
                  <a:pt x="148591" y="29945"/>
                  <a:pt x="145935" y="26004"/>
                </a:cubicBezTo>
                <a:cubicBezTo>
                  <a:pt x="143201" y="21908"/>
                  <a:pt x="138056" y="19666"/>
                  <a:pt x="131412" y="19666"/>
                </a:cubicBezTo>
                <a:cubicBezTo>
                  <a:pt x="131258" y="19666"/>
                  <a:pt x="131102" y="19667"/>
                  <a:pt x="130945" y="19670"/>
                </a:cubicBezTo>
                <a:cubicBezTo>
                  <a:pt x="127516" y="19717"/>
                  <a:pt x="124016" y="20182"/>
                  <a:pt x="120301" y="21075"/>
                </a:cubicBezTo>
                <a:cubicBezTo>
                  <a:pt x="121861" y="19360"/>
                  <a:pt x="123016" y="17824"/>
                  <a:pt x="123826" y="16395"/>
                </a:cubicBezTo>
                <a:cubicBezTo>
                  <a:pt x="125981" y="12621"/>
                  <a:pt x="125361" y="9918"/>
                  <a:pt x="124468" y="8323"/>
                </a:cubicBezTo>
                <a:cubicBezTo>
                  <a:pt x="123671" y="6906"/>
                  <a:pt x="122004" y="5085"/>
                  <a:pt x="118587" y="4513"/>
                </a:cubicBezTo>
                <a:cubicBezTo>
                  <a:pt x="117842" y="4392"/>
                  <a:pt x="117035" y="4330"/>
                  <a:pt x="116159" y="4330"/>
                </a:cubicBezTo>
                <a:cubicBezTo>
                  <a:pt x="114974" y="4330"/>
                  <a:pt x="113662" y="4442"/>
                  <a:pt x="112205" y="4668"/>
                </a:cubicBezTo>
                <a:cubicBezTo>
                  <a:pt x="108264" y="5275"/>
                  <a:pt x="103228" y="6716"/>
                  <a:pt x="96810" y="9061"/>
                </a:cubicBezTo>
                <a:cubicBezTo>
                  <a:pt x="85559" y="13181"/>
                  <a:pt x="72664" y="19158"/>
                  <a:pt x="63247" y="23515"/>
                </a:cubicBezTo>
                <a:lnTo>
                  <a:pt x="62508" y="23861"/>
                </a:lnTo>
                <a:cubicBezTo>
                  <a:pt x="52769" y="28373"/>
                  <a:pt x="43756" y="33779"/>
                  <a:pt x="35719" y="39922"/>
                </a:cubicBezTo>
                <a:cubicBezTo>
                  <a:pt x="33362" y="41732"/>
                  <a:pt x="31088" y="43601"/>
                  <a:pt x="28909" y="45518"/>
                </a:cubicBezTo>
                <a:cubicBezTo>
                  <a:pt x="37017" y="30683"/>
                  <a:pt x="50590" y="19229"/>
                  <a:pt x="66056" y="7013"/>
                </a:cubicBezTo>
                <a:lnTo>
                  <a:pt x="60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7" grpId="0"/>
      <p:bldP spid="199" grpId="0" build="p"/>
      <p:bldP spid="200" grpId="0" build="p"/>
      <p:bldP spid="2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1864519" y="445025"/>
            <a:ext cx="535067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DEVELOPED THE SITE	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7C99DC-381A-8CC3-24BE-047487DCDC69}"/>
              </a:ext>
            </a:extLst>
          </p:cNvPr>
          <p:cNvSpPr/>
          <p:nvPr/>
        </p:nvSpPr>
        <p:spPr>
          <a:xfrm>
            <a:off x="828676" y="3171826"/>
            <a:ext cx="1928813" cy="6465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ACE50E-5493-07F6-47FC-D5F7F5820BF8}"/>
              </a:ext>
            </a:extLst>
          </p:cNvPr>
          <p:cNvSpPr/>
          <p:nvPr/>
        </p:nvSpPr>
        <p:spPr>
          <a:xfrm>
            <a:off x="3642418" y="3171827"/>
            <a:ext cx="1928813" cy="6464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A0BCE-A3F5-B2C1-CB21-36BA675A3BE4}"/>
              </a:ext>
            </a:extLst>
          </p:cNvPr>
          <p:cNvSpPr/>
          <p:nvPr/>
        </p:nvSpPr>
        <p:spPr>
          <a:xfrm>
            <a:off x="6456162" y="3171826"/>
            <a:ext cx="1928813" cy="6464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6899E-729E-25BC-BA34-6D58E5AAFD3D}"/>
              </a:ext>
            </a:extLst>
          </p:cNvPr>
          <p:cNvSpPr txBox="1"/>
          <p:nvPr/>
        </p:nvSpPr>
        <p:spPr>
          <a:xfrm>
            <a:off x="748414" y="3150396"/>
            <a:ext cx="19989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/>
              <a:t>We planned the site and gave everyone a role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80707-556F-59C2-7E38-DF4D830606DB}"/>
              </a:ext>
            </a:extLst>
          </p:cNvPr>
          <p:cNvSpPr txBox="1"/>
          <p:nvPr/>
        </p:nvSpPr>
        <p:spPr>
          <a:xfrm>
            <a:off x="3642419" y="3171825"/>
            <a:ext cx="19989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/>
              <a:t>The designer designed the site.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C2382-F3EE-4955-BFA1-74FE747765FD}"/>
              </a:ext>
            </a:extLst>
          </p:cNvPr>
          <p:cNvSpPr txBox="1"/>
          <p:nvPr/>
        </p:nvSpPr>
        <p:spPr>
          <a:xfrm>
            <a:off x="6456162" y="3150397"/>
            <a:ext cx="2052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/>
              <a:t>The front-ends coded the site and fixed any bugs.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61719-257D-1886-F96E-21472F0BCA5A}"/>
              </a:ext>
            </a:extLst>
          </p:cNvPr>
          <p:cNvSpPr txBox="1"/>
          <p:nvPr/>
        </p:nvSpPr>
        <p:spPr>
          <a:xfrm>
            <a:off x="723525" y="2371695"/>
            <a:ext cx="199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0E80-4A23-4F87-796D-C73BF3228D81}"/>
              </a:ext>
            </a:extLst>
          </p:cNvPr>
          <p:cNvSpPr txBox="1"/>
          <p:nvPr/>
        </p:nvSpPr>
        <p:spPr>
          <a:xfrm>
            <a:off x="3554794" y="2371695"/>
            <a:ext cx="199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A9FFF-0ADC-C631-8C91-4267210A18E7}"/>
              </a:ext>
            </a:extLst>
          </p:cNvPr>
          <p:cNvSpPr txBox="1"/>
          <p:nvPr/>
        </p:nvSpPr>
        <p:spPr>
          <a:xfrm>
            <a:off x="6421565" y="2252923"/>
            <a:ext cx="199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CODING &amp; FIXING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1B28DB-46B9-25F3-06F2-5D9954AE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60" y="1181392"/>
            <a:ext cx="1035844" cy="9911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69EBC3-1EAE-D8FA-9CD2-058CCDA7E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328" y="1136744"/>
            <a:ext cx="1035844" cy="1035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7EBE91-58B0-8A1C-673A-683733BBE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42" y="1095445"/>
            <a:ext cx="1087247" cy="1087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/>
      <p:bldP spid="2" grpId="0" animBg="1"/>
      <p:bldP spid="3" grpId="0" animBg="1"/>
      <p:bldP spid="4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2123768" y="512187"/>
            <a:ext cx="4069382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WE USED</a:t>
            </a: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6549B0-8E6E-767C-8CC1-D1B142296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09" y="1632572"/>
            <a:ext cx="1627632" cy="162763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Microsoft Teams Logo - PNG and Vector - Logo Download">
            <a:extLst>
              <a:ext uri="{FF2B5EF4-FFF2-40B4-BE49-F238E27FC236}">
                <a16:creationId xmlns:a16="http://schemas.microsoft.com/office/drawing/2014/main" id="{21D31C2C-C664-DA8C-73BA-6D6BA05A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08" y="1632572"/>
            <a:ext cx="1505648" cy="13140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D28C25-EAC4-5918-D52B-15551797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193150" y="1730965"/>
            <a:ext cx="1312862" cy="131286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Figma Logo PNG Transparent &amp; SVG Vector - Freebie Supply">
            <a:extLst>
              <a:ext uri="{FF2B5EF4-FFF2-40B4-BE49-F238E27FC236}">
                <a16:creationId xmlns:a16="http://schemas.microsoft.com/office/drawing/2014/main" id="{ADE24537-CBF8-4F97-FE56-73338570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72" y="3224143"/>
            <a:ext cx="921893" cy="138236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8D5B64-625A-FB94-DBC5-044B5080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43" y="3139691"/>
            <a:ext cx="1406588" cy="140658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2901447" y="232632"/>
            <a:ext cx="4007644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WE USED</a:t>
            </a: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1C20AC-58B2-DB9B-A997-D0CD31C7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-112064" y="1214400"/>
            <a:ext cx="3425940" cy="342594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9FC982-5A73-A253-A19F-891BF5EB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465808" y="1027894"/>
            <a:ext cx="2519113" cy="3882974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3C20D72-4685-DE9C-03EA-E8079830A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778444" y="928862"/>
            <a:ext cx="3928352" cy="407821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52BD-E857-3A15-9D2C-B1EE0867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39" y="1146130"/>
            <a:ext cx="7686580" cy="1589696"/>
          </a:xfrm>
        </p:spPr>
        <p:txBody>
          <a:bodyPr/>
          <a:lstStyle/>
          <a:p>
            <a:r>
              <a:rPr lang="en-US" sz="4000"/>
              <a:t>LETS CONTINUE TO THE WEBSITE…….</a:t>
            </a:r>
          </a:p>
        </p:txBody>
      </p:sp>
    </p:spTree>
    <p:extLst>
      <p:ext uri="{BB962C8B-B14F-4D97-AF65-F5344CB8AC3E}">
        <p14:creationId xmlns:p14="http://schemas.microsoft.com/office/powerpoint/2010/main" val="2477412082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Proposal Overview by Slidesgo">
  <a:themeElements>
    <a:clrScheme name="Simple Light">
      <a:dk1>
        <a:srgbClr val="292929"/>
      </a:dk1>
      <a:lt1>
        <a:srgbClr val="F4ECEA"/>
      </a:lt1>
      <a:dk2>
        <a:srgbClr val="FF852F"/>
      </a:dk2>
      <a:lt2>
        <a:srgbClr val="A6E99A"/>
      </a:lt2>
      <a:accent1>
        <a:srgbClr val="D7E390"/>
      </a:accent1>
      <a:accent2>
        <a:srgbClr val="CCAD8E"/>
      </a:accent2>
      <a:accent3>
        <a:srgbClr val="585858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117</Words>
  <Application>Microsoft Office PowerPoint</Application>
  <PresentationFormat>On-screen Show (16:9)</PresentationFormat>
  <Paragraphs>33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Karla</vt:lpstr>
      <vt:lpstr>Open Sans</vt:lpstr>
      <vt:lpstr>Anaheim</vt:lpstr>
      <vt:lpstr>Raleway</vt:lpstr>
      <vt:lpstr>Arial</vt:lpstr>
      <vt:lpstr>Nunito Light</vt:lpstr>
      <vt:lpstr>Project Proposal Overview by Slidesgo</vt:lpstr>
      <vt:lpstr>PowerPoint Presentation</vt:lpstr>
      <vt:lpstr>PowerPoint Presentation</vt:lpstr>
      <vt:lpstr>Table of contents</vt:lpstr>
      <vt:lpstr>MEET OUR TEAM</vt:lpstr>
      <vt:lpstr>OUR AIM</vt:lpstr>
      <vt:lpstr>HOW WE DEVELOPED THE SITE </vt:lpstr>
      <vt:lpstr>PROGRAMS WE USED</vt:lpstr>
      <vt:lpstr>LANGUAGES WE USED</vt:lpstr>
      <vt:lpstr>LETS CONTINUE TO THE WEBSITE…….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Недялко Нейчев Либчев</cp:lastModifiedBy>
  <cp:revision>2</cp:revision>
  <dcterms:modified xsi:type="dcterms:W3CDTF">2023-12-12T15:53:50Z</dcterms:modified>
</cp:coreProperties>
</file>