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>
        <p:scale>
          <a:sx n="100" d="100"/>
          <a:sy n="100" d="100"/>
        </p:scale>
        <p:origin x="7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05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3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76E064B0-965A-44AA-877F-DD5C5AFA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8" b="4402"/>
          <a:stretch/>
        </p:blipFill>
        <p:spPr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73374D-8AFB-4386-9C61-5D1F8143F89D}"/>
              </a:ext>
            </a:extLst>
          </p:cNvPr>
          <p:cNvSpPr txBox="1"/>
          <p:nvPr/>
        </p:nvSpPr>
        <p:spPr>
          <a:xfrm>
            <a:off x="3675063" y="2844800"/>
            <a:ext cx="7308849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ＭＡＣで実行！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F5C8D96-4050-40DE-8898-5654DE2B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0F917-ACD3-4428-B553-CC4C79533D23}"/>
              </a:ext>
            </a:extLst>
          </p:cNvPr>
          <p:cNvSpPr txBox="1"/>
          <p:nvPr/>
        </p:nvSpPr>
        <p:spPr>
          <a:xfrm>
            <a:off x="3646488" y="2654300"/>
            <a:ext cx="7308849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Windows</a:t>
            </a:r>
            <a:r>
              <a:rPr kumimoji="1" lang="ja-JP" altLang="en-US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で実行！</a:t>
            </a:r>
          </a:p>
        </p:txBody>
      </p:sp>
    </p:spTree>
    <p:extLst>
      <p:ext uri="{BB962C8B-B14F-4D97-AF65-F5344CB8AC3E}">
        <p14:creationId xmlns:p14="http://schemas.microsoft.com/office/powerpoint/2010/main" val="22668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86CFB8F-0709-4D18-8009-A09396C64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r="2154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32765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2</cp:revision>
  <dcterms:created xsi:type="dcterms:W3CDTF">2020-08-22T14:35:30Z</dcterms:created>
  <dcterms:modified xsi:type="dcterms:W3CDTF">2020-08-22T14:38:38Z</dcterms:modified>
</cp:coreProperties>
</file>