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111" d="100"/>
          <a:sy n="111" d="100"/>
        </p:scale>
        <p:origin x="2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4451E-E458-479A-A2F0-EAB55B65B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18D990-F24E-4A22-9E68-9842D91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0A738-BD01-4CD4-AB2F-D1D6138F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E7C90-92DE-450C-9DA6-FA5CC38B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DA113-F2ED-4AF7-A856-5403BC87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6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3CF9F-973A-476F-8671-EB11053F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9F58BB-8845-4EA7-86BB-A2FC6ABF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A36EF-9D9D-4D9D-A32A-4FDF7CFE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33323-A750-46DE-8915-7BB5DD88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414973-9E2F-432E-AF7C-DE927D43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3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376C8-6478-46D7-9336-AB5C99F8D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EB514E-276E-47E0-92D6-8ED24669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3BFB5-6115-49D6-B92B-C715D51F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2106E-5681-419A-848B-29C51293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9D0B2-9CF5-4191-A5E5-363C808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08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93E10-44C4-42BE-BF58-7E0151E5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C6797E-AFA4-4FBF-B546-0B2EC653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E6C5F-83D3-4469-8966-E3175594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9238E-6677-4B39-9E63-22E468B6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23F9D-3629-48BA-A9E6-6FE36D24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EF358-4E42-49EF-A884-AD5DB2A9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400677-73EF-4AF1-9F56-782A007F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58474-B4F1-49B1-803C-B285A2DC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A4416-9235-4F43-8B90-794E5F1B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02BC9-1B0F-4B41-8570-C8F5BD2D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6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B0C02-510C-4CCD-8B9C-F723AFAC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721A0-B3D3-44FE-85FC-C49D175D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E4518E-7119-4A62-976D-8B220C2C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C92FC-E335-41F4-BF6E-7AED624E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C4D2D0-A931-45BC-8911-E36D415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1741B8-097F-42D9-A999-584EFAE4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7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6F4E2-1FC4-43F5-8CF8-9882AFD7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8B515-4A23-4F3B-9DD8-5C013544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70AF17-343E-414C-AA2B-4A6B7D9E0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33509-AB6E-4C37-A28B-18DDC2956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C94C46-DA64-4AAA-87EF-74F7C78B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1E1C83-5635-4B4D-99B1-C5FCFCC7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6238A2-80E5-4C60-8217-2DDFBC95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E5EA24-093A-4D64-89D3-81C7C2A4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40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F9BE-CCC8-4D62-9717-8B3EAF7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208C78-3051-4664-8534-35A65437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FDCE30-1408-4F0D-A970-29EDC7E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9420E-0099-4CAC-B29C-62FD8FD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14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55476E-EAB1-4352-8949-4B9ECA37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9050B0-4E5C-4E8F-84AE-17D3E5B6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9DB1B5-FC41-4CCE-81A4-38C2C806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28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B7976-27E1-4F82-94E3-8D83BAC1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199AE4-834D-4EBB-B0D8-8581221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EF71A0-091C-40C4-9F8C-6AAF6F80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FB7507-E805-49D5-B1CE-10F3231D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D765B2-CA36-4245-A7E0-B4BFDB14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11C1C0-B0BA-479B-A1E7-C8A9C566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0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4BD20-E578-425D-9E46-0C576E69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762C4-339F-4C35-AF02-60767AE1B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28F060-27AE-4F74-B943-423F44726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5D1189-C0F1-4259-B5C7-8DDE4416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18EE9C-8D98-4224-82AD-0CFBF45D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5A17C-957B-4329-8C56-1D063A2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72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89CF5C-5026-421F-A42E-CAAF4BD7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38B8C8-4644-459E-81DB-3D5789CC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76936-3B4E-4123-A620-D41A8B4E1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42BDCD-FF85-4FF0-B83D-E73554D6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49AD8E-ECAB-4745-B06D-3EDFC99BE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4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F3DDE26-42D7-41C2-8719-D07D301F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2" y="919511"/>
            <a:ext cx="6835666" cy="5571067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90C4519-70EC-4106-8CD8-50C2A6411F86}"/>
              </a:ext>
            </a:extLst>
          </p:cNvPr>
          <p:cNvSpPr/>
          <p:nvPr/>
        </p:nvSpPr>
        <p:spPr>
          <a:xfrm>
            <a:off x="4356341" y="715992"/>
            <a:ext cx="2510286" cy="1753089"/>
          </a:xfrm>
          <a:custGeom>
            <a:avLst/>
            <a:gdLst>
              <a:gd name="connsiteX0" fmla="*/ 205957 w 2821159"/>
              <a:gd name="connsiteY0" fmla="*/ 232586 h 1856279"/>
              <a:gd name="connsiteX1" fmla="*/ 7550 w 2821159"/>
              <a:gd name="connsiteY1" fmla="*/ 698413 h 1856279"/>
              <a:gd name="connsiteX2" fmla="*/ 93814 w 2821159"/>
              <a:gd name="connsiteY2" fmla="*/ 939952 h 1856279"/>
              <a:gd name="connsiteX3" fmla="*/ 568267 w 2821159"/>
              <a:gd name="connsiteY3" fmla="*/ 1198745 h 1856279"/>
              <a:gd name="connsiteX4" fmla="*/ 1120357 w 2821159"/>
              <a:gd name="connsiteY4" fmla="*/ 1509296 h 1856279"/>
              <a:gd name="connsiteX5" fmla="*/ 1681074 w 2821159"/>
              <a:gd name="connsiteY5" fmla="*/ 1837100 h 1856279"/>
              <a:gd name="connsiteX6" fmla="*/ 2716244 w 2821159"/>
              <a:gd name="connsiteY6" fmla="*/ 1716330 h 1856279"/>
              <a:gd name="connsiteX7" fmla="*/ 2793882 w 2821159"/>
              <a:gd name="connsiteY7" fmla="*/ 888194 h 1856279"/>
              <a:gd name="connsiteX8" fmla="*/ 2785255 w 2821159"/>
              <a:gd name="connsiteY8" fmla="*/ 120443 h 1856279"/>
              <a:gd name="connsiteX9" fmla="*/ 2655859 w 2821159"/>
              <a:gd name="connsiteY9" fmla="*/ 51432 h 1856279"/>
              <a:gd name="connsiteX10" fmla="*/ 1724206 w 2821159"/>
              <a:gd name="connsiteY10" fmla="*/ 8300 h 1856279"/>
              <a:gd name="connsiteX11" fmla="*/ 1094478 w 2821159"/>
              <a:gd name="connsiteY11" fmla="*/ 8300 h 1856279"/>
              <a:gd name="connsiteX12" fmla="*/ 361233 w 2821159"/>
              <a:gd name="connsiteY12" fmla="*/ 94564 h 1856279"/>
              <a:gd name="connsiteX13" fmla="*/ 205957 w 2821159"/>
              <a:gd name="connsiteY13" fmla="*/ 232586 h 185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21159" h="1856279">
                <a:moveTo>
                  <a:pt x="205957" y="232586"/>
                </a:moveTo>
                <a:cubicBezTo>
                  <a:pt x="147010" y="333227"/>
                  <a:pt x="26240" y="580519"/>
                  <a:pt x="7550" y="698413"/>
                </a:cubicBezTo>
                <a:cubicBezTo>
                  <a:pt x="-11140" y="816307"/>
                  <a:pt x="361" y="856563"/>
                  <a:pt x="93814" y="939952"/>
                </a:cubicBezTo>
                <a:cubicBezTo>
                  <a:pt x="187267" y="1023341"/>
                  <a:pt x="568267" y="1198745"/>
                  <a:pt x="568267" y="1198745"/>
                </a:cubicBezTo>
                <a:lnTo>
                  <a:pt x="1120357" y="1509296"/>
                </a:lnTo>
                <a:cubicBezTo>
                  <a:pt x="1305825" y="1615688"/>
                  <a:pt x="1415093" y="1802594"/>
                  <a:pt x="1681074" y="1837100"/>
                </a:cubicBezTo>
                <a:cubicBezTo>
                  <a:pt x="1947055" y="1871606"/>
                  <a:pt x="2530776" y="1874481"/>
                  <a:pt x="2716244" y="1716330"/>
                </a:cubicBezTo>
                <a:cubicBezTo>
                  <a:pt x="2901712" y="1558179"/>
                  <a:pt x="2782380" y="1154175"/>
                  <a:pt x="2793882" y="888194"/>
                </a:cubicBezTo>
                <a:cubicBezTo>
                  <a:pt x="2805384" y="622213"/>
                  <a:pt x="2808259" y="259903"/>
                  <a:pt x="2785255" y="120443"/>
                </a:cubicBezTo>
                <a:cubicBezTo>
                  <a:pt x="2762251" y="-19017"/>
                  <a:pt x="2832700" y="70122"/>
                  <a:pt x="2655859" y="51432"/>
                </a:cubicBezTo>
                <a:cubicBezTo>
                  <a:pt x="2479018" y="32742"/>
                  <a:pt x="1984436" y="15489"/>
                  <a:pt x="1724206" y="8300"/>
                </a:cubicBezTo>
                <a:cubicBezTo>
                  <a:pt x="1463976" y="1111"/>
                  <a:pt x="1321640" y="-6077"/>
                  <a:pt x="1094478" y="8300"/>
                </a:cubicBezTo>
                <a:cubicBezTo>
                  <a:pt x="867316" y="22677"/>
                  <a:pt x="502131" y="58621"/>
                  <a:pt x="361233" y="94564"/>
                </a:cubicBezTo>
                <a:cubicBezTo>
                  <a:pt x="220335" y="130507"/>
                  <a:pt x="264904" y="131945"/>
                  <a:pt x="205957" y="232586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BF7615D-4E00-45B7-B0BD-A9CC496860F8}"/>
              </a:ext>
            </a:extLst>
          </p:cNvPr>
          <p:cNvSpPr/>
          <p:nvPr/>
        </p:nvSpPr>
        <p:spPr>
          <a:xfrm>
            <a:off x="2929660" y="4899984"/>
            <a:ext cx="1525413" cy="713814"/>
          </a:xfrm>
          <a:custGeom>
            <a:avLst/>
            <a:gdLst>
              <a:gd name="connsiteX0" fmla="*/ 486400 w 1525413"/>
              <a:gd name="connsiteY0" fmla="*/ 68831 h 713814"/>
              <a:gd name="connsiteX1" fmla="*/ 29200 w 1525413"/>
              <a:gd name="connsiteY1" fmla="*/ 284491 h 713814"/>
              <a:gd name="connsiteX2" fmla="*/ 89585 w 1525413"/>
              <a:gd name="connsiteY2" fmla="*/ 672680 h 713814"/>
              <a:gd name="connsiteX3" fmla="*/ 443268 w 1525413"/>
              <a:gd name="connsiteY3" fmla="*/ 698559 h 713814"/>
              <a:gd name="connsiteX4" fmla="*/ 1297283 w 1525413"/>
              <a:gd name="connsiteY4" fmla="*/ 638174 h 713814"/>
              <a:gd name="connsiteX5" fmla="*/ 1512944 w 1525413"/>
              <a:gd name="connsiteY5" fmla="*/ 318997 h 713814"/>
              <a:gd name="connsiteX6" fmla="*/ 1021238 w 1525413"/>
              <a:gd name="connsiteY6" fmla="*/ 17072 h 713814"/>
              <a:gd name="connsiteX7" fmla="*/ 486400 w 1525413"/>
              <a:gd name="connsiteY7" fmla="*/ 68831 h 7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5413" h="713814">
                <a:moveTo>
                  <a:pt x="486400" y="68831"/>
                </a:moveTo>
                <a:cubicBezTo>
                  <a:pt x="321060" y="113401"/>
                  <a:pt x="95336" y="183850"/>
                  <a:pt x="29200" y="284491"/>
                </a:cubicBezTo>
                <a:cubicBezTo>
                  <a:pt x="-36936" y="385133"/>
                  <a:pt x="20574" y="603669"/>
                  <a:pt x="89585" y="672680"/>
                </a:cubicBezTo>
                <a:cubicBezTo>
                  <a:pt x="158596" y="741691"/>
                  <a:pt x="241985" y="704310"/>
                  <a:pt x="443268" y="698559"/>
                </a:cubicBezTo>
                <a:cubicBezTo>
                  <a:pt x="644551" y="692808"/>
                  <a:pt x="1119004" y="701434"/>
                  <a:pt x="1297283" y="638174"/>
                </a:cubicBezTo>
                <a:cubicBezTo>
                  <a:pt x="1475562" y="574914"/>
                  <a:pt x="1558951" y="422514"/>
                  <a:pt x="1512944" y="318997"/>
                </a:cubicBezTo>
                <a:cubicBezTo>
                  <a:pt x="1466937" y="215480"/>
                  <a:pt x="1192329" y="61642"/>
                  <a:pt x="1021238" y="17072"/>
                </a:cubicBezTo>
                <a:cubicBezTo>
                  <a:pt x="850147" y="-27498"/>
                  <a:pt x="651740" y="24261"/>
                  <a:pt x="486400" y="6883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8919129E-B460-41C2-A44F-00EC8B81860A}"/>
              </a:ext>
            </a:extLst>
          </p:cNvPr>
          <p:cNvSpPr/>
          <p:nvPr/>
        </p:nvSpPr>
        <p:spPr>
          <a:xfrm>
            <a:off x="3663676" y="5624941"/>
            <a:ext cx="4065736" cy="1091538"/>
          </a:xfrm>
          <a:custGeom>
            <a:avLst/>
            <a:gdLst>
              <a:gd name="connsiteX0" fmla="*/ 1658822 w 4065736"/>
              <a:gd name="connsiteY0" fmla="*/ 8108 h 1091538"/>
              <a:gd name="connsiteX1" fmla="*/ 399365 w 4065736"/>
              <a:gd name="connsiteY1" fmla="*/ 180636 h 1091538"/>
              <a:gd name="connsiteX2" fmla="*/ 37056 w 4065736"/>
              <a:gd name="connsiteY2" fmla="*/ 404923 h 1091538"/>
              <a:gd name="connsiteX3" fmla="*/ 80188 w 4065736"/>
              <a:gd name="connsiteY3" fmla="*/ 827617 h 1091538"/>
              <a:gd name="connsiteX4" fmla="*/ 640905 w 4065736"/>
              <a:gd name="connsiteY4" fmla="*/ 991519 h 1091538"/>
              <a:gd name="connsiteX5" fmla="*/ 1581184 w 4065736"/>
              <a:gd name="connsiteY5" fmla="*/ 1069157 h 1091538"/>
              <a:gd name="connsiteX6" fmla="*/ 2883773 w 4065736"/>
              <a:gd name="connsiteY6" fmla="*/ 1069157 h 1091538"/>
              <a:gd name="connsiteX7" fmla="*/ 3953448 w 4065736"/>
              <a:gd name="connsiteY7" fmla="*/ 810364 h 1091538"/>
              <a:gd name="connsiteX8" fmla="*/ 4005207 w 4065736"/>
              <a:gd name="connsiteY8" fmla="*/ 491187 h 1091538"/>
              <a:gd name="connsiteX9" fmla="*/ 3703282 w 4065736"/>
              <a:gd name="connsiteY9" fmla="*/ 154757 h 1091538"/>
              <a:gd name="connsiteX10" fmla="*/ 2124648 w 4065736"/>
              <a:gd name="connsiteY10" fmla="*/ 68493 h 1091538"/>
              <a:gd name="connsiteX11" fmla="*/ 1572558 w 4065736"/>
              <a:gd name="connsiteY11" fmla="*/ 33987 h 1091538"/>
              <a:gd name="connsiteX12" fmla="*/ 1658822 w 4065736"/>
              <a:gd name="connsiteY12" fmla="*/ 8108 h 109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65736" h="1091538">
                <a:moveTo>
                  <a:pt x="1658822" y="8108"/>
                </a:moveTo>
                <a:cubicBezTo>
                  <a:pt x="1463290" y="32549"/>
                  <a:pt x="669659" y="114500"/>
                  <a:pt x="399365" y="180636"/>
                </a:cubicBezTo>
                <a:cubicBezTo>
                  <a:pt x="129071" y="246772"/>
                  <a:pt x="90252" y="297093"/>
                  <a:pt x="37056" y="404923"/>
                </a:cubicBezTo>
                <a:cubicBezTo>
                  <a:pt x="-16140" y="512753"/>
                  <a:pt x="-20454" y="729851"/>
                  <a:pt x="80188" y="827617"/>
                </a:cubicBezTo>
                <a:cubicBezTo>
                  <a:pt x="180829" y="925383"/>
                  <a:pt x="390739" y="951262"/>
                  <a:pt x="640905" y="991519"/>
                </a:cubicBezTo>
                <a:cubicBezTo>
                  <a:pt x="891071" y="1031776"/>
                  <a:pt x="1207373" y="1056217"/>
                  <a:pt x="1581184" y="1069157"/>
                </a:cubicBezTo>
                <a:cubicBezTo>
                  <a:pt x="1954995" y="1082097"/>
                  <a:pt x="2488396" y="1112289"/>
                  <a:pt x="2883773" y="1069157"/>
                </a:cubicBezTo>
                <a:cubicBezTo>
                  <a:pt x="3279150" y="1026025"/>
                  <a:pt x="3766542" y="906692"/>
                  <a:pt x="3953448" y="810364"/>
                </a:cubicBezTo>
                <a:cubicBezTo>
                  <a:pt x="4140354" y="714036"/>
                  <a:pt x="4046901" y="600455"/>
                  <a:pt x="4005207" y="491187"/>
                </a:cubicBezTo>
                <a:cubicBezTo>
                  <a:pt x="3963513" y="381919"/>
                  <a:pt x="4016709" y="225206"/>
                  <a:pt x="3703282" y="154757"/>
                </a:cubicBezTo>
                <a:cubicBezTo>
                  <a:pt x="3389856" y="84308"/>
                  <a:pt x="2124648" y="68493"/>
                  <a:pt x="2124648" y="68493"/>
                </a:cubicBezTo>
                <a:cubicBezTo>
                  <a:pt x="1769527" y="48365"/>
                  <a:pt x="1657384" y="46927"/>
                  <a:pt x="1572558" y="33987"/>
                </a:cubicBezTo>
                <a:cubicBezTo>
                  <a:pt x="1487732" y="21047"/>
                  <a:pt x="1854354" y="-16333"/>
                  <a:pt x="1658822" y="8108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424E362-DA9A-4368-9E65-B46382CCE348}"/>
              </a:ext>
            </a:extLst>
          </p:cNvPr>
          <p:cNvCxnSpPr>
            <a:cxnSpLocks/>
          </p:cNvCxnSpPr>
          <p:nvPr/>
        </p:nvCxnSpPr>
        <p:spPr>
          <a:xfrm flipH="1" flipV="1">
            <a:off x="6866627" y="1592536"/>
            <a:ext cx="1738559" cy="4691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4C9DEFD-6675-477C-B319-0D467CCBB9D4}"/>
              </a:ext>
            </a:extLst>
          </p:cNvPr>
          <p:cNvCxnSpPr>
            <a:cxnSpLocks/>
          </p:cNvCxnSpPr>
          <p:nvPr/>
        </p:nvCxnSpPr>
        <p:spPr>
          <a:xfrm flipH="1">
            <a:off x="4455073" y="2072856"/>
            <a:ext cx="4150113" cy="32157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80404F0-226F-4CD2-864D-2AA2751A37DC}"/>
              </a:ext>
            </a:extLst>
          </p:cNvPr>
          <p:cNvSpPr/>
          <p:nvPr/>
        </p:nvSpPr>
        <p:spPr>
          <a:xfrm>
            <a:off x="8522898" y="1751877"/>
            <a:ext cx="1738559" cy="641957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組込み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吹き出し: 右矢印 21">
            <a:extLst>
              <a:ext uri="{FF2B5EF4-FFF2-40B4-BE49-F238E27FC236}">
                <a16:creationId xmlns:a16="http://schemas.microsoft.com/office/drawing/2014/main" id="{0A645F8D-DBF8-41AA-B7E7-1E7C11CAA2BD}"/>
              </a:ext>
            </a:extLst>
          </p:cNvPr>
          <p:cNvSpPr/>
          <p:nvPr/>
        </p:nvSpPr>
        <p:spPr>
          <a:xfrm>
            <a:off x="874696" y="997150"/>
            <a:ext cx="1789647" cy="38307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776"/>
            </a:avLst>
          </a:prstGeom>
          <a:solidFill>
            <a:schemeClr val="accent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フロー開始</a:t>
            </a:r>
            <a:endParaRPr kumimoji="1" lang="ja-JP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FD00780D-EA56-4ECB-A830-01BC60C1D2A1}"/>
              </a:ext>
            </a:extLst>
          </p:cNvPr>
          <p:cNvSpPr/>
          <p:nvPr/>
        </p:nvSpPr>
        <p:spPr>
          <a:xfrm rot="3672620">
            <a:off x="2813818" y="520134"/>
            <a:ext cx="767751" cy="18978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8CC9D03-3FF4-4193-90B4-841AEC47DE6F}"/>
              </a:ext>
            </a:extLst>
          </p:cNvPr>
          <p:cNvSpPr/>
          <p:nvPr/>
        </p:nvSpPr>
        <p:spPr>
          <a:xfrm>
            <a:off x="1851356" y="104234"/>
            <a:ext cx="2156605" cy="548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コメント</a:t>
            </a:r>
            <a:endParaRPr kumimoji="1" lang="ja-JP" altLang="en-US" dirty="0"/>
          </a:p>
        </p:txBody>
      </p:sp>
      <p:sp>
        <p:nvSpPr>
          <p:cNvPr id="27" name="吹き出し: 左矢印 26">
            <a:extLst>
              <a:ext uri="{FF2B5EF4-FFF2-40B4-BE49-F238E27FC236}">
                <a16:creationId xmlns:a16="http://schemas.microsoft.com/office/drawing/2014/main" id="{2FFE49FD-3407-4961-A66D-2AF62ABC8DDE}"/>
              </a:ext>
            </a:extLst>
          </p:cNvPr>
          <p:cNvSpPr/>
          <p:nvPr/>
        </p:nvSpPr>
        <p:spPr>
          <a:xfrm>
            <a:off x="7691998" y="5838190"/>
            <a:ext cx="2409533" cy="6650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294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サブルーチン</a:t>
            </a:r>
            <a:endParaRPr kumimoji="1" lang="ja-JP" altLang="en-US" sz="2000" b="1" dirty="0"/>
          </a:p>
        </p:txBody>
      </p:sp>
      <p:sp>
        <p:nvSpPr>
          <p:cNvPr id="28" name="吹き出し: 右矢印 27">
            <a:extLst>
              <a:ext uri="{FF2B5EF4-FFF2-40B4-BE49-F238E27FC236}">
                <a16:creationId xmlns:a16="http://schemas.microsoft.com/office/drawing/2014/main" id="{9EE15AC4-3ED2-4EA9-843D-8F5558AA769E}"/>
              </a:ext>
            </a:extLst>
          </p:cNvPr>
          <p:cNvSpPr/>
          <p:nvPr/>
        </p:nvSpPr>
        <p:spPr>
          <a:xfrm>
            <a:off x="1140011" y="5845433"/>
            <a:ext cx="1789647" cy="38307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776"/>
            </a:avLst>
          </a:prstGeom>
          <a:solidFill>
            <a:schemeClr val="accent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ループ</a:t>
            </a:r>
            <a:endParaRPr kumimoji="1" lang="ja-JP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0650A7F-E768-4ECC-940E-4C58AEA653CE}"/>
              </a:ext>
            </a:extLst>
          </p:cNvPr>
          <p:cNvSpPr/>
          <p:nvPr/>
        </p:nvSpPr>
        <p:spPr>
          <a:xfrm rot="10800000">
            <a:off x="9035618" y="4243933"/>
            <a:ext cx="741871" cy="4404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B85A22-951B-4E07-9F8A-F98A94BBE4F4}"/>
              </a:ext>
            </a:extLst>
          </p:cNvPr>
          <p:cNvSpPr txBox="1"/>
          <p:nvPr/>
        </p:nvSpPr>
        <p:spPr>
          <a:xfrm>
            <a:off x="9574218" y="4141001"/>
            <a:ext cx="116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highlight>
                  <a:srgbClr val="FFFF00"/>
                </a:highlight>
              </a:rPr>
              <a:t>※</a:t>
            </a:r>
            <a:endParaRPr kumimoji="1" lang="ja-JP" altLang="en-US" sz="3600" b="1" dirty="0">
              <a:highlight>
                <a:srgbClr val="FFFF00"/>
              </a:highligh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9A97D4-0DB4-4D7D-8CBB-7B8601981983}"/>
              </a:ext>
            </a:extLst>
          </p:cNvPr>
          <p:cNvSpPr txBox="1"/>
          <p:nvPr/>
        </p:nvSpPr>
        <p:spPr>
          <a:xfrm>
            <a:off x="874696" y="1503958"/>
            <a:ext cx="15567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流れに沿って</a:t>
            </a:r>
            <a:endParaRPr lang="en-US" altLang="ja-JP" dirty="0"/>
          </a:p>
          <a:p>
            <a:r>
              <a:rPr kumimoji="1" lang="ja-JP" altLang="en-US" dirty="0"/>
              <a:t>動作します。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DDA891A-8CE3-4EC2-A1F8-D93D5690F592}"/>
              </a:ext>
            </a:extLst>
          </p:cNvPr>
          <p:cNvSpPr txBox="1"/>
          <p:nvPr/>
        </p:nvSpPr>
        <p:spPr>
          <a:xfrm>
            <a:off x="402069" y="5118402"/>
            <a:ext cx="2160582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for(I=0;I&lt;N;I++)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サブルーチン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52BDCFA-E2CF-4E15-843D-B52F1886276F}"/>
              </a:ext>
            </a:extLst>
          </p:cNvPr>
          <p:cNvSpPr txBox="1"/>
          <p:nvPr/>
        </p:nvSpPr>
        <p:spPr>
          <a:xfrm>
            <a:off x="8970417" y="4864665"/>
            <a:ext cx="184397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動作確認で使う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成人</dc:creator>
  <cp:lastModifiedBy>西澤 成人</cp:lastModifiedBy>
  <cp:revision>3</cp:revision>
  <dcterms:created xsi:type="dcterms:W3CDTF">2020-12-04T14:04:55Z</dcterms:created>
  <dcterms:modified xsi:type="dcterms:W3CDTF">2020-12-04T14:26:55Z</dcterms:modified>
</cp:coreProperties>
</file>