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660"/>
  </p:normalViewPr>
  <p:slideViewPr>
    <p:cSldViewPr>
      <p:cViewPr>
        <p:scale>
          <a:sx n="162" d="100"/>
          <a:sy n="162" d="100"/>
        </p:scale>
        <p:origin x="72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D76B48-4D96-4A7D-8D1F-374415F5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5500587" cy="4198468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B2C1827A-3A85-4D88-A5CB-FFF83BA9306B}"/>
              </a:ext>
            </a:extLst>
          </p:cNvPr>
          <p:cNvSpPr/>
          <p:nvPr/>
        </p:nvSpPr>
        <p:spPr>
          <a:xfrm>
            <a:off x="4496256" y="2420888"/>
            <a:ext cx="648072" cy="4680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C16581-E7FE-4C5C-BB15-19082DB2B0FE}"/>
              </a:ext>
            </a:extLst>
          </p:cNvPr>
          <p:cNvSpPr txBox="1"/>
          <p:nvPr/>
        </p:nvSpPr>
        <p:spPr>
          <a:xfrm>
            <a:off x="3059833" y="2492896"/>
            <a:ext cx="1178138" cy="2539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050" dirty="0">
                <a:solidFill>
                  <a:schemeClr val="bg1">
                    <a:lumMod val="85000"/>
                  </a:schemeClr>
                </a:solidFill>
              </a:rPr>
              <a:t>アイテムテーブル</a:t>
            </a:r>
            <a:endParaRPr kumimoji="1" lang="ja-JP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364018E4-DF85-4C20-AFF4-119073D009C7}"/>
              </a:ext>
            </a:extLst>
          </p:cNvPr>
          <p:cNvSpPr/>
          <p:nvPr/>
        </p:nvSpPr>
        <p:spPr>
          <a:xfrm rot="5400000">
            <a:off x="2554978" y="2789929"/>
            <a:ext cx="648072" cy="77408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6E4035-A597-430A-8800-BA78CC1B4B78}"/>
              </a:ext>
            </a:extLst>
          </p:cNvPr>
          <p:cNvSpPr txBox="1"/>
          <p:nvPr/>
        </p:nvSpPr>
        <p:spPr>
          <a:xfrm>
            <a:off x="2592651" y="2992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変換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C3BCDA7-FECA-49EA-8AF4-CC9764DA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3361638"/>
            <a:ext cx="3059832" cy="184596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6B6702-AF4D-41D1-9B84-8A7B996DA9F6}"/>
              </a:ext>
            </a:extLst>
          </p:cNvPr>
          <p:cNvSpPr/>
          <p:nvPr/>
        </p:nvSpPr>
        <p:spPr>
          <a:xfrm>
            <a:off x="7604648" y="4525744"/>
            <a:ext cx="985165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592E65-72D9-4E08-8B3B-A2F72671233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263394" y="3609020"/>
            <a:ext cx="2341254" cy="970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CBFF7-AA8E-4E68-9ACC-B94ABE0A61F1}"/>
              </a:ext>
            </a:extLst>
          </p:cNvPr>
          <p:cNvSpPr/>
          <p:nvPr/>
        </p:nvSpPr>
        <p:spPr>
          <a:xfrm>
            <a:off x="5549675" y="3871178"/>
            <a:ext cx="1152128" cy="23294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section .data</a:t>
            </a:r>
            <a:r>
              <a:rPr kumimoji="1" lang="ja-JP" altLang="en-US" sz="800" dirty="0"/>
              <a:t>に再配置</a:t>
            </a:r>
          </a:p>
        </p:txBody>
      </p:sp>
    </p:spTree>
    <p:extLst>
      <p:ext uri="{BB962C8B-B14F-4D97-AF65-F5344CB8AC3E}">
        <p14:creationId xmlns:p14="http://schemas.microsoft.com/office/powerpoint/2010/main" val="3917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9172F08-CAD5-4B22-BFCA-D1445C64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3" y="0"/>
            <a:ext cx="7163962" cy="6875168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13DEA94C-5B32-42A4-8D9E-9237D404AEC5}"/>
              </a:ext>
            </a:extLst>
          </p:cNvPr>
          <p:cNvSpPr/>
          <p:nvPr/>
        </p:nvSpPr>
        <p:spPr>
          <a:xfrm>
            <a:off x="3635896" y="2276872"/>
            <a:ext cx="648072" cy="7920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1469A7-D17E-4E6E-8870-8F1F22941BAE}"/>
              </a:ext>
            </a:extLst>
          </p:cNvPr>
          <p:cNvSpPr/>
          <p:nvPr/>
        </p:nvSpPr>
        <p:spPr>
          <a:xfrm>
            <a:off x="2483768" y="4358480"/>
            <a:ext cx="3744416" cy="197470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 err="1"/>
              <a:t>eax</a:t>
            </a:r>
            <a:r>
              <a:rPr lang="ja-JP" altLang="en-US" sz="4000" dirty="0"/>
              <a:t>の値で分岐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973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823BD50-35FE-4E96-86FA-1A350BE9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39" y="1166018"/>
            <a:ext cx="4057024" cy="452596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739FED-85E8-4D72-9B57-80FBC2B87891}"/>
              </a:ext>
            </a:extLst>
          </p:cNvPr>
          <p:cNvSpPr/>
          <p:nvPr/>
        </p:nvSpPr>
        <p:spPr>
          <a:xfrm>
            <a:off x="4788024" y="3140968"/>
            <a:ext cx="3744416" cy="154265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ループの要素を</a:t>
            </a:r>
            <a:endParaRPr lang="en-US" altLang="ja-JP" sz="3600" dirty="0"/>
          </a:p>
          <a:p>
            <a:pPr algn="ctr"/>
            <a:r>
              <a:rPr lang="ja-JP" altLang="en-US" sz="3600" dirty="0"/>
              <a:t>マクロで簡易入力</a:t>
            </a:r>
            <a:endParaRPr lang="en-US" altLang="ja-JP" sz="36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A68BAF66-8CB3-4C3B-B2AA-D52BE407DB13}"/>
              </a:ext>
            </a:extLst>
          </p:cNvPr>
          <p:cNvSpPr/>
          <p:nvPr/>
        </p:nvSpPr>
        <p:spPr>
          <a:xfrm rot="5400000">
            <a:off x="3887924" y="3465004"/>
            <a:ext cx="648072" cy="10081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C738E-A4D8-49C2-93F6-EDC4DB205E50}"/>
              </a:ext>
            </a:extLst>
          </p:cNvPr>
          <p:cNvSpPr/>
          <p:nvPr/>
        </p:nvSpPr>
        <p:spPr>
          <a:xfrm>
            <a:off x="2483768" y="3717032"/>
            <a:ext cx="1152128" cy="504056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40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西澤成人</dc:creator>
  <cp:lastModifiedBy>西澤 成人</cp:lastModifiedBy>
  <cp:revision>3</cp:revision>
  <dcterms:created xsi:type="dcterms:W3CDTF">2020-07-05T12:43:20Z</dcterms:created>
  <dcterms:modified xsi:type="dcterms:W3CDTF">2020-07-05T13:07:51Z</dcterms:modified>
</cp:coreProperties>
</file>