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24A72-1D7D-4E3E-BA16-4DA238FD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7ACF32-5DDA-431F-B2FC-EA4A1FAF6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B1A40-9FF1-4179-BA62-68C28F6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83A4B-83D4-4AC8-A981-0A8CA237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5B09C-BE61-4790-A148-8D5D9F0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11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330DD-08A6-44C9-87F3-5982F0A0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FB00DB-1D22-43A0-84D9-9C68CA273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98B64E-0417-4ABC-8F5D-D4677A20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3FB253-DBD1-4DE7-896D-D903297B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FDA40-B0B1-45A3-B643-22E0294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6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F46403-6777-4990-99CD-5273C54E6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C7E1AF-AE87-48DD-8447-B79BCB69B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E667F-4575-45E5-9F2C-9FCDE1DA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5AB8F-00E6-46E2-A68E-EFD15DB8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CD61F-FF2B-476E-BF8D-39BC364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5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CE018-32C6-4C75-B58C-899DB383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47E7E2-B9E2-4077-BD76-B1F0E09D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E300B-238E-45AB-9EA8-6A4B9DA6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D90F2-D32D-4ADA-9C21-8B8BCAE7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EFBD5-619F-444B-90A8-AE02F3FC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3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2504E-B11F-4219-A75F-D5851020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BF2F0-D2DA-4737-9BEA-2E3360C7E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B46839-DBE1-4AED-9A6A-E456CD13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3A762-4776-439F-80DB-FD16020D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66847-2288-49F3-A6CA-459166FD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D0CB4-E773-489B-BDD3-0A87F9D2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2D0D3-0307-4857-BC0B-5BA6F59F3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AFCC1C-EA46-40EC-A10F-BBF9323C2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2DD16F-8D40-4A37-BA64-DC87E6C2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801A6-B2AA-400F-99E0-5A5E66B7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C3B7D2-E906-412C-A2FF-26C8A663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77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C2A0E9-EC3E-460B-8383-C569D5BE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A317D4-616E-4FE5-AB18-18C97F1A0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532CD-8F9C-4AB3-8D52-E1886DD78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034923-FB52-4A75-A464-D65DA73CD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E988F-3665-4C10-B6DA-D0866CF3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B268C5-D346-4620-838A-7C48A9E3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5F7EDC-C599-4B60-A868-506C8E31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C062DA-67B8-4C55-B2D3-219291B9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90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8A073-678A-4BBD-A565-73293BDA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985ECB-A68B-411D-A4C2-BE56A458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6BCB4B-A81A-43FD-8838-9F8EB055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EF33D2-87EB-46FE-B2F6-3D261359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7554CB-15C5-47A7-92AC-8EABC4B7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EE92A4-1938-4EA0-BA7D-836D7409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1BB5E7-6B5E-4843-ABC0-BE06946D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0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948AA-00E7-4DDE-BA70-E37AC5FD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55C2D-5E31-4832-9707-CC0DBE5D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8938D8-F697-4E76-896B-656521F38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A96E7C-DC1D-487C-9FF2-8B1FAA14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A1647-F399-4674-9C88-3C819A8C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2A06F7-9B9E-42DF-B6CD-0307D247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4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9E22A-9481-4138-9EAF-C9EC85CB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438FEC-108A-4935-B32B-35435D9D5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E04E4C-B772-4CA4-BAE8-B9152C16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1A8C2F-71ED-461E-9751-B8812EB4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4BACF0-5CAA-46B2-92B3-4086E02E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88FCB8-2B35-47F8-A1DB-F47A9AEC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2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5AEC1B-B004-478B-8497-5C6A303F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6078F7-45DC-46C9-90FD-DE1E27812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221A0-0529-4ED1-9E3F-3BD1F5DB8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F000-38E5-4850-88BC-3DE7DF27FA7E}" type="datetimeFigureOut">
              <a:rPr kumimoji="1" lang="ja-JP" altLang="en-US" smtClean="0"/>
              <a:t>2020/7/17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1C492-DEBC-4809-B4F0-32B449A29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5BD47-4FB8-4D7E-B510-E9A464EA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63EC-A917-4473-95E1-269E426C6D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963E43-81C5-46D1-9EF4-888CEF9BDC44}"/>
              </a:ext>
            </a:extLst>
          </p:cNvPr>
          <p:cNvSpPr/>
          <p:nvPr/>
        </p:nvSpPr>
        <p:spPr>
          <a:xfrm>
            <a:off x="1288869" y="1105989"/>
            <a:ext cx="9010119" cy="494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54214A-475F-4AA5-BD3C-3FA704F52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2562225"/>
            <a:ext cx="6010275" cy="173355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DFAB86-6E2F-451C-8E57-0D32F66BE874}"/>
              </a:ext>
            </a:extLst>
          </p:cNvPr>
          <p:cNvCxnSpPr>
            <a:cxnSpLocks/>
          </p:cNvCxnSpPr>
          <p:nvPr/>
        </p:nvCxnSpPr>
        <p:spPr>
          <a:xfrm>
            <a:off x="2969623" y="2048418"/>
            <a:ext cx="722811" cy="9386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85AAE-95F9-48CC-B488-E553E2E64825}"/>
              </a:ext>
            </a:extLst>
          </p:cNvPr>
          <p:cNvSpPr/>
          <p:nvPr/>
        </p:nvSpPr>
        <p:spPr>
          <a:xfrm>
            <a:off x="1893012" y="1619795"/>
            <a:ext cx="2395699" cy="60089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Call Subroutine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04FE301-A102-4287-8BEA-6C85C498CD59}"/>
              </a:ext>
            </a:extLst>
          </p:cNvPr>
          <p:cNvCxnSpPr>
            <a:cxnSpLocks/>
          </p:cNvCxnSpPr>
          <p:nvPr/>
        </p:nvCxnSpPr>
        <p:spPr>
          <a:xfrm flipV="1">
            <a:off x="4075611" y="3766457"/>
            <a:ext cx="1054839" cy="15597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E815923-CA8C-44EF-86FC-76D2C2EDF38B}"/>
              </a:ext>
            </a:extLst>
          </p:cNvPr>
          <p:cNvSpPr/>
          <p:nvPr/>
        </p:nvSpPr>
        <p:spPr>
          <a:xfrm>
            <a:off x="3090861" y="4937759"/>
            <a:ext cx="2395699" cy="60089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Start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3521814-A238-4002-8633-BE6507170343}"/>
              </a:ext>
            </a:extLst>
          </p:cNvPr>
          <p:cNvCxnSpPr>
            <a:cxnSpLocks/>
          </p:cNvCxnSpPr>
          <p:nvPr/>
        </p:nvCxnSpPr>
        <p:spPr>
          <a:xfrm flipH="1" flipV="1">
            <a:off x="7917192" y="3797684"/>
            <a:ext cx="634625" cy="1528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7C9D076-0754-42F1-A59B-E3F47071ACB2}"/>
              </a:ext>
            </a:extLst>
          </p:cNvPr>
          <p:cNvSpPr/>
          <p:nvPr/>
        </p:nvSpPr>
        <p:spPr>
          <a:xfrm>
            <a:off x="7249204" y="4859379"/>
            <a:ext cx="2395699" cy="696687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Subroutine End</a:t>
            </a:r>
          </a:p>
          <a:p>
            <a:pPr algn="ctr"/>
            <a:r>
              <a:rPr lang="en-US" altLang="ja-JP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" panose="020B0503020204020204" pitchFamily="34" charset="0"/>
              </a:rPr>
              <a:t>(Return)</a:t>
            </a:r>
            <a:endParaRPr kumimoji="1" lang="ja-JP" altLang="en-US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5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Corbel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成人</dc:creator>
  <cp:lastModifiedBy>西澤 成人</cp:lastModifiedBy>
  <cp:revision>1</cp:revision>
  <dcterms:created xsi:type="dcterms:W3CDTF">2020-07-17T12:57:22Z</dcterms:created>
  <dcterms:modified xsi:type="dcterms:W3CDTF">2020-07-17T13:04:59Z</dcterms:modified>
</cp:coreProperties>
</file>