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24A72-1D7D-4E3E-BA16-4DA238FD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7ACF32-5DDA-431F-B2FC-EA4A1FAF6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B1A40-9FF1-4179-BA62-68C28F6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83A4B-83D4-4AC8-A981-0A8CA237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5B09C-BE61-4790-A148-8D5D9F0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1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330DD-08A6-44C9-87F3-5982F0A0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FB00DB-1D22-43A0-84D9-9C68CA273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98B64E-0417-4ABC-8F5D-D4677A20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3FB253-DBD1-4DE7-896D-D903297B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FDA40-B0B1-45A3-B643-22E0294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6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F46403-6777-4990-99CD-5273C54E6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C7E1AF-AE87-48DD-8447-B79BCB69B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E667F-4575-45E5-9F2C-9FCDE1DA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5AB8F-00E6-46E2-A68E-EFD15DB8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CD61F-FF2B-476E-BF8D-39BC364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5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CE018-32C6-4C75-B58C-899DB383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47E7E2-B9E2-4077-BD76-B1F0E09D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E300B-238E-45AB-9EA8-6A4B9DA6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D90F2-D32D-4ADA-9C21-8B8BCAE7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EFBD5-619F-444B-90A8-AE02F3FC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3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2504E-B11F-4219-A75F-D5851020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BF2F0-D2DA-4737-9BEA-2E3360C7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46839-DBE1-4AED-9A6A-E456CD13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3A762-4776-439F-80DB-FD16020D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66847-2288-49F3-A6CA-459166FD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D0CB4-E773-489B-BDD3-0A87F9D2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2D0D3-0307-4857-BC0B-5BA6F59F3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AFCC1C-EA46-40EC-A10F-BBF9323C2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2DD16F-8D40-4A37-BA64-DC87E6C2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801A6-B2AA-400F-99E0-5A5E66B7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C3B7D2-E906-412C-A2FF-26C8A663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77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2A0E9-EC3E-460B-8383-C569D5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A317D4-616E-4FE5-AB18-18C97F1A0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532CD-8F9C-4AB3-8D52-E1886DD78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034923-FB52-4A75-A464-D65DA73CD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E988F-3665-4C10-B6DA-D0866CF3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B268C5-D346-4620-838A-7C48A9E3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5F7EDC-C599-4B60-A868-506C8E31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C062DA-67B8-4C55-B2D3-219291B9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90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8A073-678A-4BBD-A565-73293BDA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985ECB-A68B-411D-A4C2-BE56A458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6BCB4B-A81A-43FD-8838-9F8EB055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EF33D2-87EB-46FE-B2F6-3D261359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7554CB-15C5-47A7-92AC-8EABC4B7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EE92A4-1938-4EA0-BA7D-836D7409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1BB5E7-6B5E-4843-ABC0-BE06946D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0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948AA-00E7-4DDE-BA70-E37AC5FD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55C2D-5E31-4832-9707-CC0DBE5D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8938D8-F697-4E76-896B-656521F38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A96E7C-DC1D-487C-9FF2-8B1FAA14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A1647-F399-4674-9C88-3C819A8C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A06F7-9B9E-42DF-B6CD-0307D24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4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E22A-9481-4138-9EAF-C9EC85CB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438FEC-108A-4935-B32B-35435D9D5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E04E4C-B772-4CA4-BAE8-B9152C16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A8C2F-71ED-461E-9751-B8812EB4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4BACF0-5CAA-46B2-92B3-4086E02E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88FCB8-2B35-47F8-A1DB-F47A9AEC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2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5AEC1B-B004-478B-8497-5C6A303F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6078F7-45DC-46C9-90FD-DE1E2781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221A0-0529-4ED1-9E3F-3BD1F5DB8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1C492-DEBC-4809-B4F0-32B449A29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5BD47-4FB8-4D7E-B510-E9A464EA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963E43-81C5-46D1-9EF4-888CEF9BDC44}"/>
              </a:ext>
            </a:extLst>
          </p:cNvPr>
          <p:cNvSpPr/>
          <p:nvPr/>
        </p:nvSpPr>
        <p:spPr>
          <a:xfrm>
            <a:off x="1288869" y="1105989"/>
            <a:ext cx="9010119" cy="494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54214A-475F-4AA5-BD3C-3FA704F5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562225"/>
            <a:ext cx="6010275" cy="173355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DFAB86-6E2F-451C-8E57-0D32F66BE874}"/>
              </a:ext>
            </a:extLst>
          </p:cNvPr>
          <p:cNvCxnSpPr>
            <a:cxnSpLocks/>
          </p:cNvCxnSpPr>
          <p:nvPr/>
        </p:nvCxnSpPr>
        <p:spPr>
          <a:xfrm>
            <a:off x="2969623" y="2048418"/>
            <a:ext cx="722811" cy="9386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85AAE-95F9-48CC-B488-E553E2E64825}"/>
              </a:ext>
            </a:extLst>
          </p:cNvPr>
          <p:cNvSpPr/>
          <p:nvPr/>
        </p:nvSpPr>
        <p:spPr>
          <a:xfrm>
            <a:off x="1893012" y="1619795"/>
            <a:ext cx="2395699" cy="60089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Call Subroutine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04FE301-A102-4287-8BEA-6C85C498CD59}"/>
              </a:ext>
            </a:extLst>
          </p:cNvPr>
          <p:cNvCxnSpPr>
            <a:cxnSpLocks/>
          </p:cNvCxnSpPr>
          <p:nvPr/>
        </p:nvCxnSpPr>
        <p:spPr>
          <a:xfrm flipV="1">
            <a:off x="4075611" y="3766457"/>
            <a:ext cx="1054839" cy="15597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E815923-CA8C-44EF-86FC-76D2C2EDF38B}"/>
              </a:ext>
            </a:extLst>
          </p:cNvPr>
          <p:cNvSpPr/>
          <p:nvPr/>
        </p:nvSpPr>
        <p:spPr>
          <a:xfrm>
            <a:off x="3090861" y="4937759"/>
            <a:ext cx="2395699" cy="60089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Start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3521814-A238-4002-8633-BE6507170343}"/>
              </a:ext>
            </a:extLst>
          </p:cNvPr>
          <p:cNvCxnSpPr>
            <a:cxnSpLocks/>
          </p:cNvCxnSpPr>
          <p:nvPr/>
        </p:nvCxnSpPr>
        <p:spPr>
          <a:xfrm flipH="1" flipV="1">
            <a:off x="7917192" y="3797684"/>
            <a:ext cx="634625" cy="1528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7C9D076-0754-42F1-A59B-E3F47071ACB2}"/>
              </a:ext>
            </a:extLst>
          </p:cNvPr>
          <p:cNvSpPr/>
          <p:nvPr/>
        </p:nvSpPr>
        <p:spPr>
          <a:xfrm>
            <a:off x="7249204" y="4859379"/>
            <a:ext cx="2395699" cy="6966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End</a:t>
            </a:r>
          </a:p>
          <a:p>
            <a:pPr algn="ctr"/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(Return)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683DC8-90B0-4778-87A3-25A40C671494}"/>
              </a:ext>
            </a:extLst>
          </p:cNvPr>
          <p:cNvSpPr/>
          <p:nvPr/>
        </p:nvSpPr>
        <p:spPr>
          <a:xfrm>
            <a:off x="95794" y="-1"/>
            <a:ext cx="12096205" cy="694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5CD235-4124-4AA6-8639-466B1DB0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728787"/>
            <a:ext cx="9972675" cy="340042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624D35A-C8E9-47A4-849B-2517D4A2FF59}"/>
              </a:ext>
            </a:extLst>
          </p:cNvPr>
          <p:cNvCxnSpPr>
            <a:cxnSpLocks/>
          </p:cNvCxnSpPr>
          <p:nvPr/>
        </p:nvCxnSpPr>
        <p:spPr>
          <a:xfrm flipH="1">
            <a:off x="1593669" y="959846"/>
            <a:ext cx="513806" cy="10953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B88FCB1-C2CA-42FB-9FE1-BF49675261DA}"/>
              </a:ext>
            </a:extLst>
          </p:cNvPr>
          <p:cNvSpPr/>
          <p:nvPr/>
        </p:nvSpPr>
        <p:spPr>
          <a:xfrm>
            <a:off x="1074404" y="283027"/>
            <a:ext cx="2652865" cy="104502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29226E-7C6B-4782-AAED-D0DC78C82F4E}"/>
              </a:ext>
            </a:extLst>
          </p:cNvPr>
          <p:cNvCxnSpPr>
            <a:cxnSpLocks/>
          </p:cNvCxnSpPr>
          <p:nvPr/>
        </p:nvCxnSpPr>
        <p:spPr>
          <a:xfrm flipV="1">
            <a:off x="2272255" y="2968535"/>
            <a:ext cx="0" cy="21606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B47269A-F379-431D-9CCC-81FB5A4DD02E}"/>
              </a:ext>
            </a:extLst>
          </p:cNvPr>
          <p:cNvSpPr/>
          <p:nvPr/>
        </p:nvSpPr>
        <p:spPr>
          <a:xfrm>
            <a:off x="1074405" y="4936603"/>
            <a:ext cx="2395699" cy="60089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Start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9C74E-13EC-463C-BD9B-C02B381D438A}"/>
              </a:ext>
            </a:extLst>
          </p:cNvPr>
          <p:cNvCxnSpPr>
            <a:cxnSpLocks/>
          </p:cNvCxnSpPr>
          <p:nvPr/>
        </p:nvCxnSpPr>
        <p:spPr>
          <a:xfrm flipV="1">
            <a:off x="10584586" y="3638347"/>
            <a:ext cx="0" cy="1490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C1403AA-414D-4418-B625-61EEEDF4FAAC}"/>
              </a:ext>
            </a:extLst>
          </p:cNvPr>
          <p:cNvSpPr/>
          <p:nvPr/>
        </p:nvSpPr>
        <p:spPr>
          <a:xfrm>
            <a:off x="9386737" y="4888704"/>
            <a:ext cx="2395699" cy="6966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End</a:t>
            </a:r>
          </a:p>
          <a:p>
            <a:pPr algn="ctr"/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(Return)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8449A5-933D-46D0-8E33-5E786149F445}"/>
              </a:ext>
            </a:extLst>
          </p:cNvPr>
          <p:cNvSpPr txBox="1"/>
          <p:nvPr/>
        </p:nvSpPr>
        <p:spPr>
          <a:xfrm>
            <a:off x="950859" y="248880"/>
            <a:ext cx="2899954" cy="99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Loop</a:t>
            </a:r>
          </a:p>
          <a:p>
            <a:pPr algn="ctr">
              <a:lnSpc>
                <a:spcPts val="2000"/>
              </a:lnSpc>
            </a:pPr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&amp;</a:t>
            </a:r>
          </a:p>
          <a:p>
            <a:pPr algn="ctr">
              <a:lnSpc>
                <a:spcPts val="2000"/>
              </a:lnSpc>
            </a:pPr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Call Subroutine</a:t>
            </a:r>
          </a:p>
        </p:txBody>
      </p:sp>
    </p:spTree>
    <p:extLst>
      <p:ext uri="{BB962C8B-B14F-4D97-AF65-F5344CB8AC3E}">
        <p14:creationId xmlns:p14="http://schemas.microsoft.com/office/powerpoint/2010/main" val="347946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568448-ADC5-443F-B1FB-4838E84A3132}"/>
              </a:ext>
            </a:extLst>
          </p:cNvPr>
          <p:cNvSpPr/>
          <p:nvPr/>
        </p:nvSpPr>
        <p:spPr>
          <a:xfrm>
            <a:off x="130629" y="121920"/>
            <a:ext cx="11922034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423F6F2-4DD2-44D1-BFA1-80647B5F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43" y="1390650"/>
            <a:ext cx="5514975" cy="40767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B78711-F18D-4B4E-8889-F3626CB30D5F}"/>
              </a:ext>
            </a:extLst>
          </p:cNvPr>
          <p:cNvSpPr/>
          <p:nvPr/>
        </p:nvSpPr>
        <p:spPr>
          <a:xfrm>
            <a:off x="3230880" y="2934789"/>
            <a:ext cx="1193074" cy="278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E994E7-6BCA-461A-B202-E4B07907F0AE}"/>
              </a:ext>
            </a:extLst>
          </p:cNvPr>
          <p:cNvSpPr/>
          <p:nvPr/>
        </p:nvSpPr>
        <p:spPr>
          <a:xfrm>
            <a:off x="3230880" y="3442063"/>
            <a:ext cx="1519646" cy="278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27672A-CD79-4618-ABE1-F96406286A08}"/>
              </a:ext>
            </a:extLst>
          </p:cNvPr>
          <p:cNvSpPr/>
          <p:nvPr/>
        </p:nvSpPr>
        <p:spPr>
          <a:xfrm>
            <a:off x="3230880" y="3947432"/>
            <a:ext cx="1519646" cy="278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51E163-265E-4541-B61C-8EDFDE8A3C0B}"/>
              </a:ext>
            </a:extLst>
          </p:cNvPr>
          <p:cNvSpPr/>
          <p:nvPr/>
        </p:nvSpPr>
        <p:spPr>
          <a:xfrm>
            <a:off x="3230880" y="4459606"/>
            <a:ext cx="600891" cy="278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FF6CEEE-42BE-48CF-82FF-F091BFD05E19}"/>
              </a:ext>
            </a:extLst>
          </p:cNvPr>
          <p:cNvCxnSpPr/>
          <p:nvPr/>
        </p:nvCxnSpPr>
        <p:spPr>
          <a:xfrm>
            <a:off x="5599612" y="3429000"/>
            <a:ext cx="72281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059FE43-19DD-47EF-BD42-8C4FDCA007F2}"/>
              </a:ext>
            </a:extLst>
          </p:cNvPr>
          <p:cNvCxnSpPr/>
          <p:nvPr/>
        </p:nvCxnSpPr>
        <p:spPr>
          <a:xfrm>
            <a:off x="5599612" y="3947432"/>
            <a:ext cx="72281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7D53538-4ABA-496F-9106-BC67F6FBC295}"/>
              </a:ext>
            </a:extLst>
          </p:cNvPr>
          <p:cNvCxnSpPr/>
          <p:nvPr/>
        </p:nvCxnSpPr>
        <p:spPr>
          <a:xfrm>
            <a:off x="5599612" y="4475118"/>
            <a:ext cx="72281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01C68EB-10B4-4E38-A369-42400429E1F2}"/>
              </a:ext>
            </a:extLst>
          </p:cNvPr>
          <p:cNvCxnSpPr>
            <a:cxnSpLocks/>
          </p:cNvCxnSpPr>
          <p:nvPr/>
        </p:nvCxnSpPr>
        <p:spPr>
          <a:xfrm>
            <a:off x="5599612" y="5010695"/>
            <a:ext cx="914399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0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9F9500-9CAB-4B52-BE19-17E2D4A69CCA}"/>
              </a:ext>
            </a:extLst>
          </p:cNvPr>
          <p:cNvSpPr/>
          <p:nvPr/>
        </p:nvSpPr>
        <p:spPr>
          <a:xfrm>
            <a:off x="135467" y="0"/>
            <a:ext cx="11977511" cy="675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B88A0A-90A6-4386-9000-5A0EBF3F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99" y="1090749"/>
            <a:ext cx="6762750" cy="3962400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80D10677-2D88-48F4-9CC6-48545B072493}"/>
              </a:ext>
            </a:extLst>
          </p:cNvPr>
          <p:cNvSpPr/>
          <p:nvPr/>
        </p:nvSpPr>
        <p:spPr>
          <a:xfrm>
            <a:off x="2830286" y="2638696"/>
            <a:ext cx="661851" cy="1419497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7194AF-D9A3-4B39-B822-58A9F430F490}"/>
              </a:ext>
            </a:extLst>
          </p:cNvPr>
          <p:cNvSpPr/>
          <p:nvPr/>
        </p:nvSpPr>
        <p:spPr>
          <a:xfrm>
            <a:off x="3265714" y="2943495"/>
            <a:ext cx="2952206" cy="80989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ja-JP" dirty="0">
                <a:solidFill>
                  <a:srgbClr val="FF0000"/>
                </a:solidFill>
              </a:rPr>
              <a:t>Loop 10 Times</a:t>
            </a:r>
          </a:p>
          <a:p>
            <a:pPr algn="ctr">
              <a:lnSpc>
                <a:spcPts val="1800"/>
              </a:lnSpc>
            </a:pPr>
            <a:r>
              <a:rPr kumimoji="1" lang="en-US" altLang="ja-JP" dirty="0">
                <a:solidFill>
                  <a:srgbClr val="FF0000"/>
                </a:solidFill>
              </a:rPr>
              <a:t>and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>
              <a:lnSpc>
                <a:spcPts val="1800"/>
              </a:lnSpc>
            </a:pPr>
            <a:r>
              <a:rPr lang="en-US" altLang="ja-JP" dirty="0">
                <a:solidFill>
                  <a:srgbClr val="FF0000"/>
                </a:solidFill>
              </a:rPr>
              <a:t>Branch by random value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C03EB5A-42DB-4C55-B157-AD5CCCD2F96F}"/>
              </a:ext>
            </a:extLst>
          </p:cNvPr>
          <p:cNvCxnSpPr/>
          <p:nvPr/>
        </p:nvCxnSpPr>
        <p:spPr>
          <a:xfrm flipH="1">
            <a:off x="2725783" y="2525486"/>
            <a:ext cx="11059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4C478-2450-47BF-B8AF-EA5518375393}"/>
              </a:ext>
            </a:extLst>
          </p:cNvPr>
          <p:cNvSpPr/>
          <p:nvPr/>
        </p:nvSpPr>
        <p:spPr>
          <a:xfrm>
            <a:off x="3278777" y="2333903"/>
            <a:ext cx="2952206" cy="400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kumimoji="1" lang="en-US" altLang="ja-JP" dirty="0">
                <a:solidFill>
                  <a:srgbClr val="FF0000"/>
                </a:solidFill>
              </a:rPr>
              <a:t>Call Subroutine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6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6B78CCA1-915E-4761-AD34-E21D07CA3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317242"/>
              </p:ext>
            </p:extLst>
          </p:nvPr>
        </p:nvGraphicFramePr>
        <p:xfrm>
          <a:off x="1563688" y="1206500"/>
          <a:ext cx="9066212" cy="444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9066600" imgH="4444200" progId="Photoshop.Image.9">
                  <p:embed/>
                </p:oleObj>
              </mc:Choice>
              <mc:Fallback>
                <p:oleObj name="Image" r:id="rId3" imgW="9066600" imgH="4444200" progId="Photoshop.Image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3688" y="1206500"/>
                        <a:ext cx="9066212" cy="444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ACF807-A8B7-4DAF-B0AC-E675E9808625}"/>
              </a:ext>
            </a:extLst>
          </p:cNvPr>
          <p:cNvSpPr/>
          <p:nvPr/>
        </p:nvSpPr>
        <p:spPr>
          <a:xfrm>
            <a:off x="4667794" y="2124891"/>
            <a:ext cx="4493623" cy="2795452"/>
          </a:xfrm>
          <a:custGeom>
            <a:avLst/>
            <a:gdLst>
              <a:gd name="connsiteX0" fmla="*/ 0 w 4493623"/>
              <a:gd name="connsiteY0" fmla="*/ 0 h 2795452"/>
              <a:gd name="connsiteX1" fmla="*/ 651575 w 4493623"/>
              <a:gd name="connsiteY1" fmla="*/ 0 h 2795452"/>
              <a:gd name="connsiteX2" fmla="*/ 1213278 w 4493623"/>
              <a:gd name="connsiteY2" fmla="*/ 0 h 2795452"/>
              <a:gd name="connsiteX3" fmla="*/ 1864854 w 4493623"/>
              <a:gd name="connsiteY3" fmla="*/ 0 h 2795452"/>
              <a:gd name="connsiteX4" fmla="*/ 2426556 w 4493623"/>
              <a:gd name="connsiteY4" fmla="*/ 0 h 2795452"/>
              <a:gd name="connsiteX5" fmla="*/ 2988259 w 4493623"/>
              <a:gd name="connsiteY5" fmla="*/ 0 h 2795452"/>
              <a:gd name="connsiteX6" fmla="*/ 3415153 w 4493623"/>
              <a:gd name="connsiteY6" fmla="*/ 0 h 2795452"/>
              <a:gd name="connsiteX7" fmla="*/ 3931920 w 4493623"/>
              <a:gd name="connsiteY7" fmla="*/ 0 h 2795452"/>
              <a:gd name="connsiteX8" fmla="*/ 4493623 w 4493623"/>
              <a:gd name="connsiteY8" fmla="*/ 0 h 2795452"/>
              <a:gd name="connsiteX9" fmla="*/ 4493623 w 4493623"/>
              <a:gd name="connsiteY9" fmla="*/ 531136 h 2795452"/>
              <a:gd name="connsiteX10" fmla="*/ 4493623 w 4493623"/>
              <a:gd name="connsiteY10" fmla="*/ 1034317 h 2795452"/>
              <a:gd name="connsiteX11" fmla="*/ 4493623 w 4493623"/>
              <a:gd name="connsiteY11" fmla="*/ 1593408 h 2795452"/>
              <a:gd name="connsiteX12" fmla="*/ 4493623 w 4493623"/>
              <a:gd name="connsiteY12" fmla="*/ 2124544 h 2795452"/>
              <a:gd name="connsiteX13" fmla="*/ 4493623 w 4493623"/>
              <a:gd name="connsiteY13" fmla="*/ 2795452 h 2795452"/>
              <a:gd name="connsiteX14" fmla="*/ 3842048 w 4493623"/>
              <a:gd name="connsiteY14" fmla="*/ 2795452 h 2795452"/>
              <a:gd name="connsiteX15" fmla="*/ 3325281 w 4493623"/>
              <a:gd name="connsiteY15" fmla="*/ 2795452 h 2795452"/>
              <a:gd name="connsiteX16" fmla="*/ 2853451 w 4493623"/>
              <a:gd name="connsiteY16" fmla="*/ 2795452 h 2795452"/>
              <a:gd name="connsiteX17" fmla="*/ 2381620 w 4493623"/>
              <a:gd name="connsiteY17" fmla="*/ 2795452 h 2795452"/>
              <a:gd name="connsiteX18" fmla="*/ 1954726 w 4493623"/>
              <a:gd name="connsiteY18" fmla="*/ 2795452 h 2795452"/>
              <a:gd name="connsiteX19" fmla="*/ 1482896 w 4493623"/>
              <a:gd name="connsiteY19" fmla="*/ 2795452 h 2795452"/>
              <a:gd name="connsiteX20" fmla="*/ 966129 w 4493623"/>
              <a:gd name="connsiteY20" fmla="*/ 2795452 h 2795452"/>
              <a:gd name="connsiteX21" fmla="*/ 0 w 4493623"/>
              <a:gd name="connsiteY21" fmla="*/ 2795452 h 2795452"/>
              <a:gd name="connsiteX22" fmla="*/ 0 w 4493623"/>
              <a:gd name="connsiteY22" fmla="*/ 2264316 h 2795452"/>
              <a:gd name="connsiteX23" fmla="*/ 0 w 4493623"/>
              <a:gd name="connsiteY23" fmla="*/ 1649317 h 2795452"/>
              <a:gd name="connsiteX24" fmla="*/ 0 w 4493623"/>
              <a:gd name="connsiteY24" fmla="*/ 1034317 h 2795452"/>
              <a:gd name="connsiteX25" fmla="*/ 0 w 4493623"/>
              <a:gd name="connsiteY25" fmla="*/ 0 h 2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93623" h="2795452" extrusionOk="0">
                <a:moveTo>
                  <a:pt x="0" y="0"/>
                </a:moveTo>
                <a:cubicBezTo>
                  <a:pt x="155963" y="-22093"/>
                  <a:pt x="395190" y="22269"/>
                  <a:pt x="651575" y="0"/>
                </a:cubicBezTo>
                <a:cubicBezTo>
                  <a:pt x="907960" y="-22269"/>
                  <a:pt x="990605" y="43658"/>
                  <a:pt x="1213278" y="0"/>
                </a:cubicBezTo>
                <a:cubicBezTo>
                  <a:pt x="1435951" y="-43658"/>
                  <a:pt x="1545434" y="14406"/>
                  <a:pt x="1864854" y="0"/>
                </a:cubicBezTo>
                <a:cubicBezTo>
                  <a:pt x="2184274" y="-14406"/>
                  <a:pt x="2167255" y="50728"/>
                  <a:pt x="2426556" y="0"/>
                </a:cubicBezTo>
                <a:cubicBezTo>
                  <a:pt x="2685857" y="-50728"/>
                  <a:pt x="2766346" y="7132"/>
                  <a:pt x="2988259" y="0"/>
                </a:cubicBezTo>
                <a:cubicBezTo>
                  <a:pt x="3210172" y="-7132"/>
                  <a:pt x="3240128" y="39823"/>
                  <a:pt x="3415153" y="0"/>
                </a:cubicBezTo>
                <a:cubicBezTo>
                  <a:pt x="3590178" y="-39823"/>
                  <a:pt x="3787824" y="7593"/>
                  <a:pt x="3931920" y="0"/>
                </a:cubicBezTo>
                <a:cubicBezTo>
                  <a:pt x="4076016" y="-7593"/>
                  <a:pt x="4293937" y="21"/>
                  <a:pt x="4493623" y="0"/>
                </a:cubicBezTo>
                <a:cubicBezTo>
                  <a:pt x="4533886" y="110045"/>
                  <a:pt x="4476483" y="291005"/>
                  <a:pt x="4493623" y="531136"/>
                </a:cubicBezTo>
                <a:cubicBezTo>
                  <a:pt x="4510763" y="771267"/>
                  <a:pt x="4464371" y="791038"/>
                  <a:pt x="4493623" y="1034317"/>
                </a:cubicBezTo>
                <a:cubicBezTo>
                  <a:pt x="4522875" y="1277596"/>
                  <a:pt x="4476041" y="1403267"/>
                  <a:pt x="4493623" y="1593408"/>
                </a:cubicBezTo>
                <a:cubicBezTo>
                  <a:pt x="4511205" y="1783549"/>
                  <a:pt x="4452339" y="1951822"/>
                  <a:pt x="4493623" y="2124544"/>
                </a:cubicBezTo>
                <a:cubicBezTo>
                  <a:pt x="4534907" y="2297266"/>
                  <a:pt x="4435009" y="2531097"/>
                  <a:pt x="4493623" y="2795452"/>
                </a:cubicBezTo>
                <a:cubicBezTo>
                  <a:pt x="4188690" y="2826656"/>
                  <a:pt x="4041037" y="2788692"/>
                  <a:pt x="3842048" y="2795452"/>
                </a:cubicBezTo>
                <a:cubicBezTo>
                  <a:pt x="3643059" y="2802212"/>
                  <a:pt x="3553961" y="2789839"/>
                  <a:pt x="3325281" y="2795452"/>
                </a:cubicBezTo>
                <a:cubicBezTo>
                  <a:pt x="3096601" y="2801065"/>
                  <a:pt x="2949445" y="2766319"/>
                  <a:pt x="2853451" y="2795452"/>
                </a:cubicBezTo>
                <a:cubicBezTo>
                  <a:pt x="2757457" y="2824585"/>
                  <a:pt x="2549273" y="2770172"/>
                  <a:pt x="2381620" y="2795452"/>
                </a:cubicBezTo>
                <a:cubicBezTo>
                  <a:pt x="2213967" y="2820732"/>
                  <a:pt x="2109584" y="2780989"/>
                  <a:pt x="1954726" y="2795452"/>
                </a:cubicBezTo>
                <a:cubicBezTo>
                  <a:pt x="1799868" y="2809915"/>
                  <a:pt x="1588985" y="2778570"/>
                  <a:pt x="1482896" y="2795452"/>
                </a:cubicBezTo>
                <a:cubicBezTo>
                  <a:pt x="1376807" y="2812334"/>
                  <a:pt x="1184650" y="2747450"/>
                  <a:pt x="966129" y="2795452"/>
                </a:cubicBezTo>
                <a:cubicBezTo>
                  <a:pt x="747608" y="2843454"/>
                  <a:pt x="239250" y="2759030"/>
                  <a:pt x="0" y="2795452"/>
                </a:cubicBezTo>
                <a:cubicBezTo>
                  <a:pt x="-37961" y="2648441"/>
                  <a:pt x="46863" y="2420538"/>
                  <a:pt x="0" y="2264316"/>
                </a:cubicBezTo>
                <a:cubicBezTo>
                  <a:pt x="-46863" y="2108094"/>
                  <a:pt x="17716" y="1919375"/>
                  <a:pt x="0" y="1649317"/>
                </a:cubicBezTo>
                <a:cubicBezTo>
                  <a:pt x="-17716" y="1379259"/>
                  <a:pt x="46717" y="1337722"/>
                  <a:pt x="0" y="1034317"/>
                </a:cubicBezTo>
                <a:cubicBezTo>
                  <a:pt x="-46717" y="730912"/>
                  <a:pt x="36888" y="2881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6187072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5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319238-0E3D-4DD1-9B3B-C4B84E63B8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13BDC1-6078-44E1-9C87-A58F8524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79" y="3028950"/>
            <a:ext cx="5038725" cy="40005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3670DB-3A58-4983-84A6-96CE8BD43D7A}"/>
              </a:ext>
            </a:extLst>
          </p:cNvPr>
          <p:cNvSpPr/>
          <p:nvPr/>
        </p:nvSpPr>
        <p:spPr>
          <a:xfrm>
            <a:off x="5634446" y="3028950"/>
            <a:ext cx="984068" cy="4000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0C3FC9C-2EF5-47D2-8CA5-11D6B9152D65}"/>
              </a:ext>
            </a:extLst>
          </p:cNvPr>
          <p:cNvCxnSpPr>
            <a:cxnSpLocks/>
          </p:cNvCxnSpPr>
          <p:nvPr/>
        </p:nvCxnSpPr>
        <p:spPr>
          <a:xfrm flipH="1">
            <a:off x="6361611" y="1880636"/>
            <a:ext cx="513806" cy="10953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7F2B216-F0A1-47DA-AB9B-1020721B452C}"/>
              </a:ext>
            </a:extLst>
          </p:cNvPr>
          <p:cNvSpPr/>
          <p:nvPr/>
        </p:nvSpPr>
        <p:spPr>
          <a:xfrm>
            <a:off x="6092937" y="1585227"/>
            <a:ext cx="1464143" cy="6966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8832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</Words>
  <Application>Microsoft Office PowerPoint</Application>
  <PresentationFormat>ワイド画面</PresentationFormat>
  <Paragraphs>15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Corbel</vt:lpstr>
      <vt:lpstr>Office テーマ</vt:lpstr>
      <vt:lpstr>Image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成人</dc:creator>
  <cp:lastModifiedBy>西澤 成人</cp:lastModifiedBy>
  <cp:revision>6</cp:revision>
  <dcterms:created xsi:type="dcterms:W3CDTF">2020-07-17T12:57:22Z</dcterms:created>
  <dcterms:modified xsi:type="dcterms:W3CDTF">2020-07-17T14:07:04Z</dcterms:modified>
</cp:coreProperties>
</file>