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6" d="100"/>
          <a:sy n="146" d="100"/>
        </p:scale>
        <p:origin x="43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2019/5/11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2019/5/11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2019/5/11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2019/5/11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89C91EA-52D2-4B4A-935D-B594BB9BB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124744"/>
            <a:ext cx="5002107" cy="4455148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5328B59-354B-45D4-8B33-5A10B743C5DE}"/>
              </a:ext>
            </a:extLst>
          </p:cNvPr>
          <p:cNvSpPr/>
          <p:nvPr/>
        </p:nvSpPr>
        <p:spPr>
          <a:xfrm>
            <a:off x="72660" y="2276872"/>
            <a:ext cx="1655950" cy="4531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フォーカス中ステートの</a:t>
            </a:r>
            <a:endParaRPr lang="en-US" altLang="ja-JP" sz="1100" dirty="0"/>
          </a:p>
          <a:p>
            <a:pPr algn="ctr"/>
            <a:r>
              <a:rPr lang="ja-JP" altLang="en-US" sz="1100" dirty="0"/>
              <a:t>ソース</a:t>
            </a:r>
            <a:endParaRPr kumimoji="1" lang="ja-JP" altLang="en-US" sz="11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D295FC7-2208-42DA-828E-F6B2077240E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728610" y="2503454"/>
            <a:ext cx="433571" cy="565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5D7AF16-5A5C-4B5B-8F88-68B9283F23A9}"/>
              </a:ext>
            </a:extLst>
          </p:cNvPr>
          <p:cNvSpPr/>
          <p:nvPr/>
        </p:nvSpPr>
        <p:spPr>
          <a:xfrm>
            <a:off x="6981819" y="260648"/>
            <a:ext cx="1956769" cy="1224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100" dirty="0"/>
              <a:t>グループ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13FD64E-D155-48B1-A597-AA7602C5A728}"/>
              </a:ext>
            </a:extLst>
          </p:cNvPr>
          <p:cNvSpPr/>
          <p:nvPr/>
        </p:nvSpPr>
        <p:spPr>
          <a:xfrm>
            <a:off x="7075162" y="512676"/>
            <a:ext cx="1806062" cy="9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オレンジはステートが集合したグループで</a:t>
            </a:r>
            <a:endParaRPr lang="en-US" altLang="ja-JP" sz="1200" dirty="0"/>
          </a:p>
          <a:p>
            <a:pPr algn="ctr"/>
            <a:r>
              <a:rPr lang="ja-JP" altLang="en-US" sz="1200" dirty="0"/>
              <a:t>クリックメニューにて内部へ移動可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45F6F8F-D016-443F-9EB1-4642D53A3E8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724129" y="872716"/>
            <a:ext cx="1257690" cy="10441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0126DEA-C07D-4794-837D-DE39092464D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660233" y="872716"/>
            <a:ext cx="321586" cy="684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A5A52D0-01C4-4C10-A34D-1D10D8B9652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630785" y="872716"/>
            <a:ext cx="1351034" cy="2268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BE492D3-3C97-4304-8DE3-A04BC084F2E1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516217" y="872716"/>
            <a:ext cx="465602" cy="2268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359CC90-9606-4DF3-ACFC-29AB44A0D26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666765" y="872716"/>
            <a:ext cx="1315054" cy="3132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6D4A5CB-C914-453F-9601-F59E370ECCAD}"/>
              </a:ext>
            </a:extLst>
          </p:cNvPr>
          <p:cNvSpPr/>
          <p:nvPr/>
        </p:nvSpPr>
        <p:spPr>
          <a:xfrm>
            <a:off x="2937151" y="332656"/>
            <a:ext cx="1152128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開始ステート</a:t>
            </a:r>
            <a:endParaRPr kumimoji="1" lang="ja-JP" altLang="en-US" sz="11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8E8763D-25A0-434D-BD15-56E5BB6F0591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513215" y="692696"/>
            <a:ext cx="298674" cy="8640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DAEB797-77A9-4DBF-9DC3-8288F8379DC2}"/>
              </a:ext>
            </a:extLst>
          </p:cNvPr>
          <p:cNvSpPr/>
          <p:nvPr/>
        </p:nvSpPr>
        <p:spPr>
          <a:xfrm>
            <a:off x="4849566" y="332655"/>
            <a:ext cx="1152128" cy="5760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100" dirty="0"/>
              <a:t>終了ステート</a:t>
            </a:r>
            <a:endParaRPr kumimoji="1" lang="ja-JP" altLang="en-US" sz="1100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3924E44D-DCD3-4D90-930E-0C2083F41234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4224598" y="908720"/>
            <a:ext cx="1201032" cy="1224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69FD117-B4A6-450A-9180-5DCE255F9B2B}"/>
              </a:ext>
            </a:extLst>
          </p:cNvPr>
          <p:cNvSpPr/>
          <p:nvPr/>
        </p:nvSpPr>
        <p:spPr>
          <a:xfrm>
            <a:off x="4875466" y="548680"/>
            <a:ext cx="106468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/>
              <a:t>※</a:t>
            </a:r>
            <a:r>
              <a:rPr lang="ja-JP" altLang="en-US" sz="800" dirty="0"/>
              <a:t>本サンプルでは到達しない。</a:t>
            </a:r>
            <a:endParaRPr kumimoji="1" lang="ja-JP" altLang="en-US" sz="8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7F0A50C-3160-45EC-A076-E5582BEC63AC}"/>
              </a:ext>
            </a:extLst>
          </p:cNvPr>
          <p:cNvSpPr/>
          <p:nvPr/>
        </p:nvSpPr>
        <p:spPr>
          <a:xfrm>
            <a:off x="90961" y="1186194"/>
            <a:ext cx="1655950" cy="4531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通知用</a:t>
            </a:r>
            <a:endParaRPr lang="en-US" altLang="ja-JP" sz="1100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E0187A1-2645-419A-B524-64B544889DA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1746911" y="1412776"/>
            <a:ext cx="496221" cy="499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68B3D10-36BC-43EA-8182-C1AE6717FFA9}"/>
              </a:ext>
            </a:extLst>
          </p:cNvPr>
          <p:cNvSpPr/>
          <p:nvPr/>
        </p:nvSpPr>
        <p:spPr>
          <a:xfrm>
            <a:off x="90961" y="3659857"/>
            <a:ext cx="1655950" cy="4531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変換ボタン</a:t>
            </a:r>
            <a:endParaRPr lang="en-US" altLang="ja-JP" sz="11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54040DB8-A5C3-410B-BA54-3DEF7F66D63B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1746911" y="3886439"/>
            <a:ext cx="592841" cy="910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5BF42138-3855-46A2-A9DC-12B91527ED01}"/>
              </a:ext>
            </a:extLst>
          </p:cNvPr>
          <p:cNvSpPr/>
          <p:nvPr/>
        </p:nvSpPr>
        <p:spPr>
          <a:xfrm>
            <a:off x="110283" y="4221088"/>
            <a:ext cx="1655950" cy="8351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100" dirty="0"/>
              <a:t>変換ソース表示</a:t>
            </a:r>
            <a:endParaRPr lang="en-US" altLang="ja-JP" sz="1100" dirty="0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A363CD25-B583-4BFB-A668-ECECC01E220C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1766233" y="4638655"/>
            <a:ext cx="383341" cy="617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30648AD-5F79-4DE3-B670-E85011180970}"/>
              </a:ext>
            </a:extLst>
          </p:cNvPr>
          <p:cNvSpPr/>
          <p:nvPr/>
        </p:nvSpPr>
        <p:spPr>
          <a:xfrm>
            <a:off x="184678" y="4449886"/>
            <a:ext cx="1488211" cy="491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エディタで開く</a:t>
            </a:r>
            <a:endParaRPr kumimoji="1" lang="en-US" altLang="ja-JP" sz="800" dirty="0"/>
          </a:p>
          <a:p>
            <a:pPr algn="ctr"/>
            <a:r>
              <a:rPr lang="ja-JP" altLang="en-US" sz="800" dirty="0"/>
              <a:t>エディタは別途指定可能</a:t>
            </a:r>
            <a:endParaRPr kumimoji="1" lang="ja-JP" altLang="en-US" sz="8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2068035-22C6-4AB2-A008-2993C7B59C78}"/>
              </a:ext>
            </a:extLst>
          </p:cNvPr>
          <p:cNvSpPr/>
          <p:nvPr/>
        </p:nvSpPr>
        <p:spPr>
          <a:xfrm>
            <a:off x="99125" y="5114470"/>
            <a:ext cx="1655950" cy="8351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100" dirty="0"/>
              <a:t>マクロファイル表示</a:t>
            </a:r>
            <a:endParaRPr lang="en-US" altLang="ja-JP" sz="11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92215F2-DB1F-4BCE-8967-F83532332EC0}"/>
              </a:ext>
            </a:extLst>
          </p:cNvPr>
          <p:cNvSpPr/>
          <p:nvPr/>
        </p:nvSpPr>
        <p:spPr>
          <a:xfrm>
            <a:off x="173521" y="5358250"/>
            <a:ext cx="1488211" cy="519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エディタで開く</a:t>
            </a:r>
            <a:endParaRPr kumimoji="1" lang="en-US" altLang="ja-JP" sz="800" dirty="0"/>
          </a:p>
          <a:p>
            <a:pPr algn="ctr"/>
            <a:r>
              <a:rPr lang="ja-JP" altLang="en-US" sz="800" dirty="0"/>
              <a:t>変換ソース表示と同じエディタ</a:t>
            </a:r>
            <a:endParaRPr lang="en-US" altLang="ja-JP" sz="800" dirty="0"/>
          </a:p>
          <a:p>
            <a:pPr algn="ctr"/>
            <a:r>
              <a:rPr kumimoji="1" lang="ja-JP" altLang="en-US" sz="800" dirty="0"/>
              <a:t>使用</a:t>
            </a:r>
            <a:endParaRPr kumimoji="1" lang="en-US" altLang="ja-JP" sz="800" dirty="0"/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EBB9D7F1-992E-4D59-92F2-EBB51B88A9AE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1755075" y="5358251"/>
            <a:ext cx="365654" cy="1737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A5746E45-AD9A-4FE7-B28A-5D089534B764}"/>
              </a:ext>
            </a:extLst>
          </p:cNvPr>
          <p:cNvSpPr/>
          <p:nvPr/>
        </p:nvSpPr>
        <p:spPr>
          <a:xfrm>
            <a:off x="4514636" y="5697252"/>
            <a:ext cx="1152128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フォーカス中のステート</a:t>
            </a:r>
            <a:endParaRPr kumimoji="1" lang="ja-JP" altLang="en-US" sz="1100" dirty="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8AB63B0-3F29-4B98-8FD5-533595321A02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4238168" y="3023208"/>
            <a:ext cx="852532" cy="2674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71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58</Words>
  <Application>Microsoft Office PowerPoint</Application>
  <PresentationFormat>画面に合わせる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西澤成人</dc:creator>
  <cp:lastModifiedBy>西澤 成人</cp:lastModifiedBy>
  <cp:revision>4</cp:revision>
  <dcterms:created xsi:type="dcterms:W3CDTF">2019-05-11T11:40:23Z</dcterms:created>
  <dcterms:modified xsi:type="dcterms:W3CDTF">2019-05-11T12:05:21Z</dcterms:modified>
</cp:coreProperties>
</file>