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57" r:id="rId5"/>
    <p:sldId id="278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19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SYN-G-GEN </a:t>
            </a:r>
            <a:r>
              <a:rPr kumimoji="1" lang="en-US" altLang="ja-JP" dirty="0"/>
              <a:t>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#01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Programanic</a:t>
            </a:r>
            <a:endParaRPr lang="en-US" altLang="ja-JP" dirty="0"/>
          </a:p>
          <a:p>
            <a:r>
              <a:rPr kumimoji="1" lang="en-US" altLang="ja-JP"/>
              <a:t>2018/9/30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84FF7-85EB-406D-B576-B5D9573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dirty="0"/>
              <a:t>接続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078DAE-011A-4543-9E48-9A69D96A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2"/>
            <a:ext cx="4333875" cy="25431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FA2910-E5C6-42DF-8155-08A04AB76E63}"/>
              </a:ext>
            </a:extLst>
          </p:cNvPr>
          <p:cNvSpPr/>
          <p:nvPr/>
        </p:nvSpPr>
        <p:spPr>
          <a:xfrm>
            <a:off x="5148064" y="1856271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S_START</a:t>
            </a:r>
            <a:r>
              <a:rPr kumimoji="1" lang="ja-JP" altLang="en-US" dirty="0"/>
              <a:t>の赤点をドラッグして、</a:t>
            </a:r>
            <a:r>
              <a:rPr kumimoji="1" lang="en-US" altLang="ja-JP" dirty="0"/>
              <a:t>S_0001</a:t>
            </a:r>
            <a:r>
              <a:rPr kumimoji="1" lang="ja-JP" altLang="en-US" dirty="0" err="1"/>
              <a:t>の緑</a:t>
            </a:r>
            <a:r>
              <a:rPr kumimoji="1" lang="ja-JP" altLang="en-US" dirty="0"/>
              <a:t>点にドロップ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確認ダイアログにてＯＫを選択。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80DCF6-ADD3-4183-BAEB-49E0C9B5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39121"/>
            <a:ext cx="4514850" cy="246697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A2C8DEA-80E7-4074-A381-20A7DED065CE}"/>
              </a:ext>
            </a:extLst>
          </p:cNvPr>
          <p:cNvSpPr/>
          <p:nvPr/>
        </p:nvSpPr>
        <p:spPr>
          <a:xfrm>
            <a:off x="5148064" y="4500500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同様にして、</a:t>
            </a:r>
            <a:r>
              <a:rPr kumimoji="1" lang="en-US" altLang="ja-JP" dirty="0"/>
              <a:t>S_0001</a:t>
            </a:r>
            <a:r>
              <a:rPr lang="ja-JP" altLang="en-US" dirty="0"/>
              <a:t>から</a:t>
            </a:r>
            <a:r>
              <a:rPr kumimoji="1" lang="en-US" altLang="ja-JP" dirty="0"/>
              <a:t>S_END</a:t>
            </a:r>
            <a:r>
              <a:rPr kumimoji="1" lang="ja-JP" altLang="en-US" dirty="0"/>
              <a:t>へ接続。</a:t>
            </a:r>
          </a:p>
        </p:txBody>
      </p:sp>
    </p:spTree>
    <p:extLst>
      <p:ext uri="{BB962C8B-B14F-4D97-AF65-F5344CB8AC3E}">
        <p14:creationId xmlns:p14="http://schemas.microsoft.com/office/powerpoint/2010/main" val="5934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78BB9-2B92-4CB9-A73E-D199306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Cu</a:t>
            </a:r>
            <a:r>
              <a:rPr lang="en-US" altLang="ja-JP" dirty="0"/>
              <a:t>be</a:t>
            </a:r>
            <a:r>
              <a:rPr lang="ja-JP" altLang="en-US" dirty="0"/>
              <a:t>生成指定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35D165-9BD4-496B-9907-2346BE23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4419600" cy="32670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54AA02-3F0C-4E96-AA0A-81EA22F52502}"/>
              </a:ext>
            </a:extLst>
          </p:cNvPr>
          <p:cNvSpPr/>
          <p:nvPr/>
        </p:nvSpPr>
        <p:spPr>
          <a:xfrm>
            <a:off x="5806480" y="2362237"/>
            <a:ext cx="288032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S_0001</a:t>
            </a:r>
            <a:r>
              <a:rPr kumimoji="1" lang="ja-JP" altLang="en-US" dirty="0"/>
              <a:t>ステート上でクリック。</a:t>
            </a:r>
            <a:endParaRPr kumimoji="1" lang="en-US" altLang="ja-JP" dirty="0"/>
          </a:p>
          <a:p>
            <a:r>
              <a:rPr kumimoji="1" lang="ja-JP" altLang="en-US" dirty="0"/>
              <a:t>サブメニューから </a:t>
            </a:r>
            <a:r>
              <a:rPr kumimoji="1" lang="en-US" altLang="ja-JP" dirty="0"/>
              <a:t>“Edit – </a:t>
            </a:r>
            <a:r>
              <a:rPr kumimoji="1" lang="en-US" altLang="ja-JP" dirty="0" err="1"/>
              <a:t>fullset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を選択。</a:t>
            </a:r>
          </a:p>
        </p:txBody>
      </p:sp>
    </p:spTree>
    <p:extLst>
      <p:ext uri="{BB962C8B-B14F-4D97-AF65-F5344CB8AC3E}">
        <p14:creationId xmlns:p14="http://schemas.microsoft.com/office/powerpoint/2010/main" val="26115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C79416-935B-4E39-9557-EBF1737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9" y="3429000"/>
            <a:ext cx="3753669" cy="31980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A06394-4A14-477A-B7A6-CE5503D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3756356" cy="31980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BED21-B18D-41D9-8D7B-50C8FC810EAE}"/>
              </a:ext>
            </a:extLst>
          </p:cNvPr>
          <p:cNvSpPr/>
          <p:nvPr/>
        </p:nvSpPr>
        <p:spPr>
          <a:xfrm>
            <a:off x="4558114" y="188640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ステート名を変更するため、</a:t>
            </a:r>
            <a:r>
              <a:rPr lang="en-US" altLang="ja-JP" dirty="0"/>
              <a:t>S_0001</a:t>
            </a:r>
            <a:r>
              <a:rPr lang="ja-JP" altLang="en-US" dirty="0"/>
              <a:t>をクリック。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0E38F4-9592-4F74-9CA8-B916D7386689}"/>
              </a:ext>
            </a:extLst>
          </p:cNvPr>
          <p:cNvSpPr/>
          <p:nvPr/>
        </p:nvSpPr>
        <p:spPr>
          <a:xfrm>
            <a:off x="4499992" y="3933056"/>
            <a:ext cx="36724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Stater</a:t>
            </a:r>
            <a:r>
              <a:rPr kumimoji="1" lang="ja-JP" altLang="en-US" dirty="0"/>
              <a:t>欄に</a:t>
            </a:r>
            <a:r>
              <a:rPr kumimoji="1" lang="en-US" altLang="ja-JP" dirty="0"/>
              <a:t>S_CREATE_CUBE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lang="en-US" altLang="ja-JP" dirty="0"/>
              <a:t>Comment</a:t>
            </a:r>
            <a:r>
              <a:rPr lang="ja-JP" altLang="en-US" dirty="0"/>
              <a:t>欄に 「キューブ作成」と記入。</a:t>
            </a:r>
            <a:endParaRPr lang="en-US" altLang="ja-JP" dirty="0"/>
          </a:p>
          <a:p>
            <a:r>
              <a:rPr kumimoji="1" lang="en-US" altLang="ja-JP" dirty="0"/>
              <a:t>OK</a:t>
            </a:r>
            <a:r>
              <a:rPr lang="ja-JP" altLang="en-US" dirty="0"/>
              <a:t>ボタン押す。</a:t>
            </a:r>
            <a:endParaRPr lang="en-US" altLang="ja-JP" dirty="0"/>
          </a:p>
          <a:p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98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8D9D82-8431-4C8C-8E50-108E544B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08"/>
            <a:ext cx="4176464" cy="35588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579607-B461-45B3-BC3B-50257172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09210"/>
            <a:ext cx="4896544" cy="31167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4F7B61-B014-48B1-A559-6E7225BB8FF9}"/>
              </a:ext>
            </a:extLst>
          </p:cNvPr>
          <p:cNvSpPr/>
          <p:nvPr/>
        </p:nvSpPr>
        <p:spPr>
          <a:xfrm>
            <a:off x="4860034" y="629432"/>
            <a:ext cx="3816424" cy="121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init</a:t>
            </a:r>
            <a:r>
              <a:rPr kumimoji="1" lang="ja-JP" altLang="en-US" dirty="0"/>
              <a:t>欄をクリック。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F60578-0E75-4179-A8A2-FD49544ADC79}"/>
              </a:ext>
            </a:extLst>
          </p:cNvPr>
          <p:cNvSpPr/>
          <p:nvPr/>
        </p:nvSpPr>
        <p:spPr>
          <a:xfrm>
            <a:off x="5324118" y="3585180"/>
            <a:ext cx="3568362" cy="311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Edit Text</a:t>
            </a:r>
            <a:r>
              <a:rPr kumimoji="1" lang="ja-JP" altLang="en-US" dirty="0"/>
              <a:t>欄に </a:t>
            </a:r>
            <a:r>
              <a:rPr lang="en-US" altLang="ja-JP" dirty="0"/>
              <a:t>“</a:t>
            </a:r>
            <a:r>
              <a:rPr lang="en-US" altLang="ja-JP" dirty="0" err="1"/>
              <a:t>GameObject.CreatePrimitive</a:t>
            </a:r>
            <a:r>
              <a:rPr lang="en-US" altLang="ja-JP" dirty="0"/>
              <a:t>(</a:t>
            </a:r>
            <a:r>
              <a:rPr lang="en-US" altLang="ja-JP" dirty="0" err="1"/>
              <a:t>PrimitiveType.Cube</a:t>
            </a:r>
            <a:r>
              <a:rPr lang="en-US" altLang="ja-JP" dirty="0"/>
              <a:t>);”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FED6DAD-3CA6-42C5-9E43-020ABB4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3709210"/>
            <a:ext cx="4918928" cy="31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8F23002-AD78-49D7-AD03-C1834C10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6633"/>
            <a:ext cx="4176464" cy="354343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8CB8B-EC9A-4027-819B-535A717A1B71}"/>
              </a:ext>
            </a:extLst>
          </p:cNvPr>
          <p:cNvSpPr/>
          <p:nvPr/>
        </p:nvSpPr>
        <p:spPr>
          <a:xfrm>
            <a:off x="5148064" y="1052736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ＯＫボタンを押す。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85143B-2FBF-4A36-A70C-F067B3647D05}"/>
              </a:ext>
            </a:extLst>
          </p:cNvPr>
          <p:cNvSpPr/>
          <p:nvPr/>
        </p:nvSpPr>
        <p:spPr>
          <a:xfrm>
            <a:off x="5167466" y="4292352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S_0001</a:t>
            </a:r>
            <a:r>
              <a:rPr lang="ja-JP" altLang="en-US" dirty="0"/>
              <a:t>ステートが、右図のように変更される。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F58391C-7767-4152-A069-C95B4875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4" y="3878064"/>
            <a:ext cx="4476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2A7092-E7B8-4E45-9FA7-D5962368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25" y="2543175"/>
            <a:ext cx="2419350" cy="17716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0B9E9C-AC24-4C45-9ECA-396E825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ソースへ変換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3934D0-91F8-488A-8305-92BDC1EEEF3F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2A157CCD-3BA1-4B9C-A02D-5FA6AFB4A41A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E0F4BE-28DE-4611-BF48-318241C87A4D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908038-C192-4CBE-BE97-E49785AFDCD3}"/>
              </a:ext>
            </a:extLst>
          </p:cNvPr>
          <p:cNvSpPr/>
          <p:nvPr/>
        </p:nvSpPr>
        <p:spPr>
          <a:xfrm>
            <a:off x="1609976" y="3551287"/>
            <a:ext cx="1080120" cy="309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FA3E978A-DB2A-46A4-BF14-1788FACEC43D}"/>
              </a:ext>
            </a:extLst>
          </p:cNvPr>
          <p:cNvSpPr/>
          <p:nvPr/>
        </p:nvSpPr>
        <p:spPr>
          <a:xfrm>
            <a:off x="1789996" y="4337744"/>
            <a:ext cx="720080" cy="89145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DACBBC-0FFD-49DD-A7B5-7023F9A5BF24}"/>
              </a:ext>
            </a:extLst>
          </p:cNvPr>
          <p:cNvSpPr/>
          <p:nvPr/>
        </p:nvSpPr>
        <p:spPr>
          <a:xfrm>
            <a:off x="1056762" y="5157192"/>
            <a:ext cx="2205940" cy="1426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②変換ソース確認。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2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3402-8FE9-4E65-933E-B07596C8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シーンの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に装着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B5EAB1-580C-450B-8AAA-199E924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147887"/>
            <a:ext cx="5905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109713" cy="49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B84C-D5C9-44B3-9292-99CDA87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C2346-0ED0-4F3D-8462-FAAA0ED3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ステートマシンを新規作成する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ステートマシン</a:t>
            </a:r>
            <a:r>
              <a:rPr lang="ja-JP" altLang="en-US" dirty="0"/>
              <a:t>図</a:t>
            </a:r>
            <a:r>
              <a:rPr kumimoji="1" lang="ja-JP" altLang="en-US" dirty="0"/>
              <a:t>を組み立てる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ステートに直接コードを書く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ステートマシンをプログラムソースへ変換する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Unity</a:t>
            </a:r>
            <a:r>
              <a:rPr lang="ja-JP" altLang="en-US"/>
              <a:t>オブジェクトに接続する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3123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D70B-31D4-42BB-8161-0A66F81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ja-JP" altLang="en-US" dirty="0"/>
              <a:t>新規</a:t>
            </a:r>
            <a:r>
              <a:rPr kumimoji="1" lang="en-US" altLang="ja-JP" dirty="0"/>
              <a:t>Unity Project</a:t>
            </a:r>
            <a:r>
              <a:rPr kumimoji="1" lang="ja-JP" altLang="en-US" dirty="0"/>
              <a:t>作成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2C38DC-C84D-47B1-9A2C-C09721D6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57" y="2065278"/>
            <a:ext cx="5676086" cy="33011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3CC9FB-D709-4C8D-ABE6-49EB3D37B09D}"/>
              </a:ext>
            </a:extLst>
          </p:cNvPr>
          <p:cNvSpPr txBox="1"/>
          <p:nvPr/>
        </p:nvSpPr>
        <p:spPr>
          <a:xfrm>
            <a:off x="2243807" y="1556792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下記のように</a:t>
            </a:r>
            <a:r>
              <a:rPr kumimoji="1" lang="ja-JP" altLang="en-US" dirty="0"/>
              <a:t>新規の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プロジェクトを作成</a:t>
            </a:r>
          </a:p>
        </p:txBody>
      </p:sp>
    </p:spTree>
    <p:extLst>
      <p:ext uri="{BB962C8B-B14F-4D97-AF65-F5344CB8AC3E}">
        <p14:creationId xmlns:p14="http://schemas.microsoft.com/office/powerpoint/2010/main" val="347893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AB5A1D-F6D8-4FC6-BF64-829F976B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340768"/>
            <a:ext cx="7956376" cy="4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B7479-9335-4AB3-B07C-D74153F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2 </a:t>
            </a:r>
            <a:br>
              <a:rPr kumimoji="1" lang="en-US" altLang="ja-JP" dirty="0"/>
            </a:br>
            <a:r>
              <a:rPr kumimoji="1" lang="en-US" altLang="ja-JP" dirty="0"/>
              <a:t>Unity</a:t>
            </a:r>
            <a:r>
              <a:rPr kumimoji="1" lang="ja-JP" altLang="en-US" dirty="0"/>
              <a:t>用新規</a:t>
            </a:r>
            <a:r>
              <a:rPr lang="ja-JP" altLang="en-US" dirty="0"/>
              <a:t>ステートマシン作成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7538E-592D-4353-9F46-B5A486B75AF4}"/>
              </a:ext>
            </a:extLst>
          </p:cNvPr>
          <p:cNvSpPr txBox="1"/>
          <p:nvPr/>
        </p:nvSpPr>
        <p:spPr>
          <a:xfrm>
            <a:off x="1259632" y="1706574"/>
            <a:ext cx="523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SYN-G-GEN</a:t>
            </a:r>
            <a:r>
              <a:rPr kumimoji="1" lang="ja-JP" altLang="en-US" dirty="0"/>
              <a:t>を起動。</a:t>
            </a:r>
            <a:endParaRPr kumimoji="1" lang="en-US" altLang="ja-JP" dirty="0"/>
          </a:p>
          <a:p>
            <a:r>
              <a:rPr kumimoji="1" lang="en-US" altLang="ja-JP" dirty="0"/>
              <a:t>Start Dialog</a:t>
            </a:r>
            <a:r>
              <a:rPr kumimoji="1" lang="ja-JP" altLang="en-US" dirty="0"/>
              <a:t>の</a:t>
            </a:r>
            <a:r>
              <a:rPr lang="ja-JP" altLang="en-US" dirty="0"/>
              <a:t>新規ステートマシン作成ボタンを押下。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B6FF190-871B-410C-A597-8B4B7DFC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9707"/>
            <a:ext cx="5410200" cy="356235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10333B-533C-4509-ABE0-03DCDB96943B}"/>
              </a:ext>
            </a:extLst>
          </p:cNvPr>
          <p:cNvSpPr/>
          <p:nvPr/>
        </p:nvSpPr>
        <p:spPr>
          <a:xfrm>
            <a:off x="1331640" y="3284984"/>
            <a:ext cx="4536504" cy="576064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22006716-3F24-474A-A5A1-2FFE2D2F9242}"/>
              </a:ext>
            </a:extLst>
          </p:cNvPr>
          <p:cNvSpPr/>
          <p:nvPr/>
        </p:nvSpPr>
        <p:spPr>
          <a:xfrm>
            <a:off x="5890335" y="3320988"/>
            <a:ext cx="1489977" cy="50405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BB7B4BF-0F21-4991-B258-1F92838F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6" y="3898332"/>
            <a:ext cx="3543427" cy="20863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6BA69F4-C509-4BD4-B75C-0F8C9AA8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52" y="3898672"/>
            <a:ext cx="3549705" cy="20884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91490FE-C7DB-4FF4-9072-5CE9C950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36" y="870121"/>
            <a:ext cx="3543427" cy="20891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F3E93C-057B-4F6C-80E2-234BF0B3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314" y="870121"/>
            <a:ext cx="3549705" cy="2099436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25E00A64-7C6D-4A1A-A944-AAAFF7BFB3EC}"/>
              </a:ext>
            </a:extLst>
          </p:cNvPr>
          <p:cNvSpPr/>
          <p:nvPr/>
        </p:nvSpPr>
        <p:spPr>
          <a:xfrm>
            <a:off x="2123728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4BC76B1-A1C1-43FC-BBD9-E18D79F2BB01}"/>
              </a:ext>
            </a:extLst>
          </p:cNvPr>
          <p:cNvSpPr/>
          <p:nvPr/>
        </p:nvSpPr>
        <p:spPr>
          <a:xfrm rot="13147904">
            <a:off x="4293020" y="3195617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3D8F95-D2CE-4CAE-BF52-E280354596F5}"/>
              </a:ext>
            </a:extLst>
          </p:cNvPr>
          <p:cNvSpPr/>
          <p:nvPr/>
        </p:nvSpPr>
        <p:spPr>
          <a:xfrm>
            <a:off x="6427366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37E11-F69D-4661-92D8-88CEB4CA7144}"/>
              </a:ext>
            </a:extLst>
          </p:cNvPr>
          <p:cNvSpPr txBox="1"/>
          <p:nvPr/>
        </p:nvSpPr>
        <p:spPr>
          <a:xfrm>
            <a:off x="1259632" y="377219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下記のように選択、入力。　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ボタンで次へ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AE26F18-5A6E-497A-ADF6-E6746E4F2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57" y="913378"/>
            <a:ext cx="3456384" cy="1992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9687EB-D572-4157-81DD-AEF73939D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65" y="3935832"/>
            <a:ext cx="3468776" cy="19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04C9AE-34CC-4DE8-AB4E-A4729983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543427" cy="2073866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2A95CF6F-D052-41FE-9B1A-81B1B03BCE31}"/>
              </a:ext>
            </a:extLst>
          </p:cNvPr>
          <p:cNvSpPr/>
          <p:nvPr/>
        </p:nvSpPr>
        <p:spPr>
          <a:xfrm>
            <a:off x="4878503" y="3476731"/>
            <a:ext cx="1152128" cy="43204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E9AACC-F25D-45B1-8EF5-1F0FF7009CB4}"/>
              </a:ext>
            </a:extLst>
          </p:cNvPr>
          <p:cNvSpPr/>
          <p:nvPr/>
        </p:nvSpPr>
        <p:spPr>
          <a:xfrm>
            <a:off x="1816444" y="3476731"/>
            <a:ext cx="3024336" cy="432048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F69C31B-8DBC-4E01-AC2E-0B863B2B9A55}"/>
              </a:ext>
            </a:extLst>
          </p:cNvPr>
          <p:cNvSpPr/>
          <p:nvPr/>
        </p:nvSpPr>
        <p:spPr>
          <a:xfrm>
            <a:off x="5848892" y="3367432"/>
            <a:ext cx="1872208" cy="7443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押下</a:t>
            </a:r>
          </a:p>
        </p:txBody>
      </p:sp>
    </p:spTree>
    <p:extLst>
      <p:ext uri="{BB962C8B-B14F-4D97-AF65-F5344CB8AC3E}">
        <p14:creationId xmlns:p14="http://schemas.microsoft.com/office/powerpoint/2010/main" val="13816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723ECA-69C7-4261-89AB-86E69E63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916832"/>
            <a:ext cx="5112568" cy="457687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45EB64-0B74-4EEC-8E36-6AC121A90C9C}"/>
              </a:ext>
            </a:extLst>
          </p:cNvPr>
          <p:cNvGrpSpPr/>
          <p:nvPr/>
        </p:nvGrpSpPr>
        <p:grpSpPr>
          <a:xfrm>
            <a:off x="6912260" y="3053142"/>
            <a:ext cx="2160240" cy="576064"/>
            <a:chOff x="6732240" y="2276872"/>
            <a:chExt cx="2160240" cy="576064"/>
          </a:xfrm>
        </p:grpSpPr>
        <p:sp>
          <p:nvSpPr>
            <p:cNvPr id="6" name="矢印: 左 5">
              <a:extLst>
                <a:ext uri="{FF2B5EF4-FFF2-40B4-BE49-F238E27FC236}">
                  <a16:creationId xmlns:a16="http://schemas.microsoft.com/office/drawing/2014/main" id="{78AE1AB6-3CAC-440D-82A3-3C1FC6E5B3DA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2F206B1-471E-4E51-9606-9964590D4836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ステート編集</a:t>
              </a:r>
              <a:endParaRPr kumimoji="1" lang="en-US" altLang="ja-JP" sz="1200" dirty="0"/>
            </a:p>
            <a:p>
              <a:pPr algn="ctr"/>
              <a:r>
                <a:rPr lang="ja-JP" altLang="en-US" sz="1200" dirty="0"/>
                <a:t>パネル</a:t>
              </a:r>
              <a:endParaRPr kumimoji="1" lang="ja-JP" altLang="en-US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EABA2D0-6A47-473F-97C0-76ED333B5C71}"/>
              </a:ext>
            </a:extLst>
          </p:cNvPr>
          <p:cNvGrpSpPr/>
          <p:nvPr/>
        </p:nvGrpSpPr>
        <p:grpSpPr>
          <a:xfrm>
            <a:off x="6877269" y="5357398"/>
            <a:ext cx="2160240" cy="576064"/>
            <a:chOff x="6732240" y="2276872"/>
            <a:chExt cx="2160240" cy="576064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B51BCF19-B86A-4695-9B67-475F942AD4E5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68485F2E-570D-4221-8A9B-3918EDA77DDE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広告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C274116-3841-4E23-AF7B-84EC0FB55E70}"/>
              </a:ext>
            </a:extLst>
          </p:cNvPr>
          <p:cNvGrpSpPr/>
          <p:nvPr/>
        </p:nvGrpSpPr>
        <p:grpSpPr>
          <a:xfrm flipH="1">
            <a:off x="287524" y="2247603"/>
            <a:ext cx="1728192" cy="576064"/>
            <a:chOff x="6732240" y="2276872"/>
            <a:chExt cx="2160242" cy="576064"/>
          </a:xfrm>
        </p:grpSpPr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E91DED58-1223-420F-8D38-2844C51BBE51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EC9665-FE49-44B4-A31E-4EF42DB9CAD4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通知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43B1DA-0081-489A-9D12-DBB14C58422A}"/>
              </a:ext>
            </a:extLst>
          </p:cNvPr>
          <p:cNvGrpSpPr/>
          <p:nvPr/>
        </p:nvGrpSpPr>
        <p:grpSpPr>
          <a:xfrm flipH="1">
            <a:off x="287524" y="3989246"/>
            <a:ext cx="1728192" cy="576064"/>
            <a:chOff x="6732240" y="2276872"/>
            <a:chExt cx="2160242" cy="576064"/>
          </a:xfrm>
        </p:grpSpPr>
        <p:sp>
          <p:nvSpPr>
            <p:cNvPr id="16" name="矢印: 左 15">
              <a:extLst>
                <a:ext uri="{FF2B5EF4-FFF2-40B4-BE49-F238E27FC236}">
                  <a16:creationId xmlns:a16="http://schemas.microsoft.com/office/drawing/2014/main" id="{31CF7466-3127-4A16-B13E-65CB85D24D14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F0C0CAB-5722-450D-AAB8-FC9EE482A387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マルチ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56E558-84EC-4D68-8B53-872BA8E95672}"/>
              </a:ext>
            </a:extLst>
          </p:cNvPr>
          <p:cNvGrpSpPr/>
          <p:nvPr/>
        </p:nvGrpSpPr>
        <p:grpSpPr>
          <a:xfrm flipH="1">
            <a:off x="263013" y="5679090"/>
            <a:ext cx="1728192" cy="576064"/>
            <a:chOff x="6732240" y="2276872"/>
            <a:chExt cx="2160242" cy="576064"/>
          </a:xfrm>
        </p:grpSpPr>
        <p:sp>
          <p:nvSpPr>
            <p:cNvPr id="19" name="矢印: 左 18">
              <a:extLst>
                <a:ext uri="{FF2B5EF4-FFF2-40B4-BE49-F238E27FC236}">
                  <a16:creationId xmlns:a16="http://schemas.microsoft.com/office/drawing/2014/main" id="{A9EE1CF5-62F1-49CC-A6A4-0068A7853058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7DDA748-F393-42DF-9559-835E9B4B4D60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ユーティリティ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 dirty="0"/>
                <a:t>パネル</a:t>
              </a:r>
            </a:p>
          </p:txBody>
        </p:sp>
      </p:grpSp>
      <p:sp>
        <p:nvSpPr>
          <p:cNvPr id="21" name="タイトル 1">
            <a:extLst>
              <a:ext uri="{FF2B5EF4-FFF2-40B4-BE49-F238E27FC236}">
                <a16:creationId xmlns:a16="http://schemas.microsoft.com/office/drawing/2014/main" id="{68064A9C-5661-4468-95D1-413FEDA1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ウインドウの説明</a:t>
            </a:r>
          </a:p>
        </p:txBody>
      </p:sp>
    </p:spTree>
    <p:extLst>
      <p:ext uri="{BB962C8B-B14F-4D97-AF65-F5344CB8AC3E}">
        <p14:creationId xmlns:p14="http://schemas.microsoft.com/office/powerpoint/2010/main" val="24576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A539DC-5B8A-4523-BEF9-1449F26E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1" y="2657541"/>
            <a:ext cx="3743325" cy="20478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A45751-3EDA-4006-937D-ADAD2E8E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sz="3600" dirty="0"/>
              <a:t>Unity</a:t>
            </a:r>
            <a:r>
              <a:rPr kumimoji="1" lang="ja-JP" altLang="en-US" sz="3600" dirty="0"/>
              <a:t>プロジェクトに作成したファイルの確認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2B9F420-0052-4952-B009-CD57FE25B4EC}"/>
              </a:ext>
            </a:extLst>
          </p:cNvPr>
          <p:cNvSpPr/>
          <p:nvPr/>
        </p:nvSpPr>
        <p:spPr>
          <a:xfrm>
            <a:off x="5558429" y="303109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SYN-G-GEN</a:t>
            </a:r>
            <a:r>
              <a:rPr lang="ja-JP" altLang="en-US" dirty="0"/>
              <a:t>起動用ファイル</a:t>
            </a:r>
            <a:endParaRPr lang="en-US" altLang="ja-JP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74B14C4-449E-4336-AC82-EF1350AC4CD4}"/>
              </a:ext>
            </a:extLst>
          </p:cNvPr>
          <p:cNvSpPr/>
          <p:nvPr/>
        </p:nvSpPr>
        <p:spPr>
          <a:xfrm>
            <a:off x="5558429" y="360760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ステートマシン保存用エクセルファイル</a:t>
            </a:r>
            <a:endParaRPr lang="en-US" altLang="ja-JP" sz="12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2239FD3-88EA-4596-8E82-62FFDEB252E6}"/>
              </a:ext>
            </a:extLst>
          </p:cNvPr>
          <p:cNvSpPr/>
          <p:nvPr/>
        </p:nvSpPr>
        <p:spPr>
          <a:xfrm>
            <a:off x="5589633" y="4397799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変換結果を挿入するソースファイル</a:t>
            </a:r>
            <a:endParaRPr lang="en-US" altLang="ja-JP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5922820-FE54-41B5-AB3E-651F57008BD4}"/>
              </a:ext>
            </a:extLst>
          </p:cNvPr>
          <p:cNvSpPr/>
          <p:nvPr/>
        </p:nvSpPr>
        <p:spPr>
          <a:xfrm>
            <a:off x="5558429" y="245458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ヘルプタブ用ヘルプファイル</a:t>
            </a:r>
            <a:endParaRPr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8EF938-87F5-4B65-99E6-038EDC8A165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87824" y="2657542"/>
            <a:ext cx="2570605" cy="72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ADE615-798C-4F7E-A737-D85BADADFB9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03849" y="3234052"/>
            <a:ext cx="2354580" cy="317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031C48-262B-4858-A7EB-E82EC3A3D6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3849" y="3716390"/>
            <a:ext cx="2354580" cy="94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3236DA-D699-4E23-B563-47389C9333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019029" y="3834889"/>
            <a:ext cx="2570604" cy="76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1364-C108-441E-969B-BBE0804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新規ステート作成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528B3-D187-4164-A9BF-4B6176C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600400" cy="26825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C969D3-434D-4F0B-95B0-E783575F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323489"/>
            <a:ext cx="3701635" cy="228958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4A661F-C7E2-4293-BBC1-9BBB32326E6D}"/>
              </a:ext>
            </a:extLst>
          </p:cNvPr>
          <p:cNvSpPr/>
          <p:nvPr/>
        </p:nvSpPr>
        <p:spPr>
          <a:xfrm>
            <a:off x="4932040" y="2060848"/>
            <a:ext cx="33123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画面をクリックして、</a:t>
            </a:r>
            <a:r>
              <a:rPr lang="en-US" altLang="ja-JP" dirty="0"/>
              <a:t>”New State”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新ステート </a:t>
            </a:r>
            <a:r>
              <a:rPr kumimoji="1" lang="en-US" altLang="ja-JP" dirty="0"/>
              <a:t>“S_0001”</a:t>
            </a:r>
            <a:r>
              <a:rPr kumimoji="1" lang="ja-JP" altLang="en-US" dirty="0"/>
              <a:t>が作成される。</a:t>
            </a:r>
          </a:p>
        </p:txBody>
      </p:sp>
    </p:spTree>
    <p:extLst>
      <p:ext uri="{BB962C8B-B14F-4D97-AF65-F5344CB8AC3E}">
        <p14:creationId xmlns:p14="http://schemas.microsoft.com/office/powerpoint/2010/main" val="38260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284</Words>
  <Application>Microsoft Office PowerPoint</Application>
  <PresentationFormat>画面に合わせる (4:3)</PresentationFormat>
  <Paragraphs>59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Office テーマ</vt:lpstr>
      <vt:lpstr>SYN-G-GEN Tutorial　#01 Target Unity</vt:lpstr>
      <vt:lpstr>Step 1 新規Unity Project作成</vt:lpstr>
      <vt:lpstr>PowerPoint プレゼンテーション</vt:lpstr>
      <vt:lpstr>Step 2  Unity用新規ステートマシン作成</vt:lpstr>
      <vt:lpstr>PowerPoint プレゼンテーション</vt:lpstr>
      <vt:lpstr>PowerPoint プレゼンテーション</vt:lpstr>
      <vt:lpstr>Step 3 ウインドウの説明</vt:lpstr>
      <vt:lpstr>Step 4 Unityプロジェクトに作成したファイルの確認</vt:lpstr>
      <vt:lpstr>Step 5 新規ステート作成</vt:lpstr>
      <vt:lpstr>Step 6 接続</vt:lpstr>
      <vt:lpstr>Step 7 Cube生成指定</vt:lpstr>
      <vt:lpstr>PowerPoint プレゼンテーション</vt:lpstr>
      <vt:lpstr>PowerPoint プレゼンテーション</vt:lpstr>
      <vt:lpstr>PowerPoint プレゼンテーション</vt:lpstr>
      <vt:lpstr>Step 8 ソースへ変換</vt:lpstr>
      <vt:lpstr>Step 9 シーンのGameObjectに装着</vt:lpstr>
      <vt:lpstr>Step 10 実行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Tutorial　#01 Target Unity</dc:title>
  <dc:creator>西澤 成人</dc:creator>
  <cp:lastModifiedBy>西澤 成人</cp:lastModifiedBy>
  <cp:revision>10</cp:revision>
  <dcterms:created xsi:type="dcterms:W3CDTF">2018-08-18T13:18:44Z</dcterms:created>
  <dcterms:modified xsi:type="dcterms:W3CDTF">2018-09-30T03:31:46Z</dcterms:modified>
</cp:coreProperties>
</file>