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PSGG 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#02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Naruto Nishizawa</a:t>
            </a:r>
          </a:p>
          <a:p>
            <a:r>
              <a:rPr kumimoji="1" lang="en-US" altLang="ja-JP" dirty="0"/>
              <a:t>2018/7/22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4AF4AD1-11AA-44D0-976B-0CA2043E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00325"/>
            <a:ext cx="1933575" cy="1657350"/>
          </a:xfrm>
          <a:prstGeom prst="rect">
            <a:avLst/>
          </a:prstGeom>
        </p:spPr>
      </p:pic>
      <p:sp>
        <p:nvSpPr>
          <p:cNvPr id="6" name="矢印: 左 5">
            <a:extLst>
              <a:ext uri="{FF2B5EF4-FFF2-40B4-BE49-F238E27FC236}">
                <a16:creationId xmlns:a16="http://schemas.microsoft.com/office/drawing/2014/main" id="{8F858C0D-DCF5-41FC-9138-1D4746398AA3}"/>
              </a:ext>
            </a:extLst>
          </p:cNvPr>
          <p:cNvSpPr/>
          <p:nvPr/>
        </p:nvSpPr>
        <p:spPr>
          <a:xfrm>
            <a:off x="3327296" y="2852936"/>
            <a:ext cx="1584176" cy="57606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0018789-48DD-4AFB-9D86-42490DF399D3}"/>
              </a:ext>
            </a:extLst>
          </p:cNvPr>
          <p:cNvSpPr/>
          <p:nvPr/>
        </p:nvSpPr>
        <p:spPr>
          <a:xfrm>
            <a:off x="4283968" y="2583180"/>
            <a:ext cx="3312368" cy="11938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ここにあった赤点が</a:t>
            </a:r>
            <a:r>
              <a:rPr lang="ja-JP" altLang="en-US" dirty="0"/>
              <a:t>矢印と一緒に</a:t>
            </a:r>
            <a:r>
              <a:rPr kumimoji="1" lang="ja-JP" altLang="en-US" dirty="0"/>
              <a:t>消える。</a:t>
            </a:r>
          </a:p>
        </p:txBody>
      </p:sp>
    </p:spTree>
    <p:extLst>
      <p:ext uri="{BB962C8B-B14F-4D97-AF65-F5344CB8AC3E}">
        <p14:creationId xmlns:p14="http://schemas.microsoft.com/office/powerpoint/2010/main" val="163560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9C8DA-EDE0-474B-A199-F3B1E9A8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6</a:t>
            </a:r>
            <a:br>
              <a:rPr lang="en-US" altLang="ja-JP" dirty="0"/>
            </a:br>
            <a:r>
              <a:rPr lang="ja-JP" altLang="en-US" sz="3600" dirty="0"/>
              <a:t>スフィア（球）とシリンダー生成ステート作成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E106AE-C9E6-483E-875C-55218D30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6648450" cy="333375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7AD4997-424F-4909-970B-C13506BF3740}"/>
              </a:ext>
            </a:extLst>
          </p:cNvPr>
          <p:cNvSpPr/>
          <p:nvPr/>
        </p:nvSpPr>
        <p:spPr>
          <a:xfrm>
            <a:off x="1043608" y="1669368"/>
            <a:ext cx="664845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S_CREATE_SPHERE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S_CREATE_CYLINDER</a:t>
            </a:r>
            <a:r>
              <a:rPr kumimoji="1" lang="ja-JP" altLang="en-US" dirty="0"/>
              <a:t>を下図のように作成。</a:t>
            </a:r>
            <a:endParaRPr lang="en-US" altLang="ja-JP" dirty="0"/>
          </a:p>
          <a:p>
            <a:pPr algn="ctr"/>
            <a:r>
              <a:rPr kumimoji="1" lang="ja-JP" altLang="en-US" dirty="0"/>
              <a:t>両ステート共に</a:t>
            </a:r>
            <a:r>
              <a:rPr kumimoji="1" lang="en-US" altLang="ja-JP" dirty="0" err="1"/>
              <a:t>init</a:t>
            </a:r>
            <a:r>
              <a:rPr kumimoji="1" lang="ja-JP" altLang="en-US" dirty="0"/>
              <a:t>欄に呼出し関数を記入する。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494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1554D-4832-4FE8-BC13-95C4B65B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 err="1"/>
              <a:t>set_zero_or_one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の実装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BB8562E-B1E6-4D4F-A330-D1AB4FE7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20888"/>
            <a:ext cx="2457450" cy="1962150"/>
          </a:xfrm>
          <a:prstGeom prst="rect">
            <a:avLst/>
          </a:prstGeom>
        </p:spPr>
      </p:pic>
      <p:sp>
        <p:nvSpPr>
          <p:cNvPr id="5" name="矢印: 左 4">
            <a:extLst>
              <a:ext uri="{FF2B5EF4-FFF2-40B4-BE49-F238E27FC236}">
                <a16:creationId xmlns:a16="http://schemas.microsoft.com/office/drawing/2014/main" id="{E5319ECB-4B7A-4EB9-98D0-D3C78A9DC6EB}"/>
              </a:ext>
            </a:extLst>
          </p:cNvPr>
          <p:cNvSpPr/>
          <p:nvPr/>
        </p:nvSpPr>
        <p:spPr>
          <a:xfrm>
            <a:off x="4077122" y="3665396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143408-5064-4467-8EAF-AB821A7B7BF9}"/>
              </a:ext>
            </a:extLst>
          </p:cNvPr>
          <p:cNvSpPr/>
          <p:nvPr/>
        </p:nvSpPr>
        <p:spPr>
          <a:xfrm>
            <a:off x="2848397" y="3717032"/>
            <a:ext cx="1147539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C048652-BEF5-4215-BA9F-3760366F3414}"/>
              </a:ext>
            </a:extLst>
          </p:cNvPr>
          <p:cNvSpPr/>
          <p:nvPr/>
        </p:nvSpPr>
        <p:spPr>
          <a:xfrm>
            <a:off x="5305847" y="3212976"/>
            <a:ext cx="2938561" cy="144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実装用ソースを開く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786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CB7522-F2ED-4CC6-9945-699978873415}"/>
              </a:ext>
            </a:extLst>
          </p:cNvPr>
          <p:cNvSpPr/>
          <p:nvPr/>
        </p:nvSpPr>
        <p:spPr>
          <a:xfrm>
            <a:off x="539552" y="1124744"/>
            <a:ext cx="5904656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　　　</a:t>
            </a:r>
            <a:r>
              <a:rPr lang="en-US" altLang="ja-JP" dirty="0">
                <a:solidFill>
                  <a:schemeClr val="tx1"/>
                </a:solidFill>
              </a:rPr>
              <a:t>:	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 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create_cube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PrimitiveType.Cube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int 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set_zero_or_one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dirty="0" err="1">
                <a:solidFill>
                  <a:schemeClr val="tx1"/>
                </a:solidFill>
              </a:rPr>
              <a:t>Random.Range</a:t>
            </a:r>
            <a:r>
              <a:rPr lang="en-US" altLang="ja-JP" dirty="0">
                <a:solidFill>
                  <a:schemeClr val="tx1"/>
                </a:solidFill>
              </a:rPr>
              <a:t>(0,2);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29674E-2A92-4D25-9B09-F9DCC80FD07F}"/>
              </a:ext>
            </a:extLst>
          </p:cNvPr>
          <p:cNvSpPr/>
          <p:nvPr/>
        </p:nvSpPr>
        <p:spPr>
          <a:xfrm>
            <a:off x="755576" y="2780928"/>
            <a:ext cx="36004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375DC2-8634-47AC-8373-2412971897D7}"/>
              </a:ext>
            </a:extLst>
          </p:cNvPr>
          <p:cNvSpPr/>
          <p:nvPr/>
        </p:nvSpPr>
        <p:spPr>
          <a:xfrm>
            <a:off x="539552" y="62068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3ADDE341-A80C-4256-B6CF-70E453188574}"/>
              </a:ext>
            </a:extLst>
          </p:cNvPr>
          <p:cNvSpPr/>
          <p:nvPr/>
        </p:nvSpPr>
        <p:spPr>
          <a:xfrm>
            <a:off x="4572000" y="3068960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61D5AFE-BB2E-4734-BED2-8D9FC9E9B23A}"/>
              </a:ext>
            </a:extLst>
          </p:cNvPr>
          <p:cNvSpPr/>
          <p:nvPr/>
        </p:nvSpPr>
        <p:spPr>
          <a:xfrm>
            <a:off x="6660232" y="2816932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351465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22177-126E-4535-B3FD-253A1D87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en-US" altLang="ja-JP" dirty="0" err="1"/>
              <a:t>br_</a:t>
            </a:r>
            <a:r>
              <a:rPr lang="en-US" altLang="ja-JP" dirty="0" err="1"/>
              <a:t>zero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br_one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B20363-BDEF-4A6B-9DA8-35A8B3A7093B}"/>
              </a:ext>
            </a:extLst>
          </p:cNvPr>
          <p:cNvSpPr/>
          <p:nvPr/>
        </p:nvSpPr>
        <p:spPr>
          <a:xfrm>
            <a:off x="683568" y="2276872"/>
            <a:ext cx="489654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br_zero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System.Action</a:t>
            </a:r>
            <a:r>
              <a:rPr lang="en-US" altLang="ja-JP" dirty="0">
                <a:solidFill>
                  <a:schemeClr val="tx1"/>
                </a:solidFill>
              </a:rPr>
              <a:t>&lt;bool&gt; 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if (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== 0)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     </a:t>
            </a:r>
            <a:r>
              <a:rPr lang="en-US" altLang="ja-JP" dirty="0" err="1">
                <a:solidFill>
                  <a:schemeClr val="tx1"/>
                </a:solidFill>
              </a:rPr>
              <a:t>SetNextState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br_one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System.Action</a:t>
            </a:r>
            <a:r>
              <a:rPr lang="en-US" altLang="ja-JP" dirty="0">
                <a:solidFill>
                  <a:schemeClr val="tx1"/>
                </a:solidFill>
              </a:rPr>
              <a:t>&lt;bool&gt; 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if (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== 1)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    </a:t>
            </a:r>
            <a:r>
              <a:rPr lang="en-US" altLang="ja-JP" dirty="0" err="1">
                <a:solidFill>
                  <a:schemeClr val="tx1"/>
                </a:solidFill>
              </a:rPr>
              <a:t>SetNextState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384313-FCC7-43D8-8C66-A2BED8551748}"/>
              </a:ext>
            </a:extLst>
          </p:cNvPr>
          <p:cNvSpPr/>
          <p:nvPr/>
        </p:nvSpPr>
        <p:spPr>
          <a:xfrm>
            <a:off x="712178" y="18448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4B2E19-FAA0-4759-A35C-7D71F31C4E51}"/>
              </a:ext>
            </a:extLst>
          </p:cNvPr>
          <p:cNvSpPr/>
          <p:nvPr/>
        </p:nvSpPr>
        <p:spPr>
          <a:xfrm>
            <a:off x="755576" y="2348880"/>
            <a:ext cx="3960440" cy="381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5CB7A6E7-9CDE-4DC8-9730-4F69EA4C1D5A}"/>
              </a:ext>
            </a:extLst>
          </p:cNvPr>
          <p:cNvSpPr/>
          <p:nvPr/>
        </p:nvSpPr>
        <p:spPr>
          <a:xfrm>
            <a:off x="4797132" y="3678746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D26563-0592-4D07-A6DD-F9FF342EB4D9}"/>
              </a:ext>
            </a:extLst>
          </p:cNvPr>
          <p:cNvSpPr/>
          <p:nvPr/>
        </p:nvSpPr>
        <p:spPr>
          <a:xfrm>
            <a:off x="6885364" y="3426718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3BD3613-538E-4297-B2A9-13CB4F67CBD6}"/>
              </a:ext>
            </a:extLst>
          </p:cNvPr>
          <p:cNvSpPr/>
          <p:nvPr/>
        </p:nvSpPr>
        <p:spPr>
          <a:xfrm>
            <a:off x="5796136" y="5085184"/>
            <a:ext cx="3033444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※</a:t>
            </a:r>
            <a:r>
              <a:rPr lang="ja-JP" altLang="en-US" dirty="0"/>
              <a:t>分岐関数の引数タイプはテンプレートによる。</a:t>
            </a:r>
            <a:endParaRPr lang="en-US" altLang="ja-JP" dirty="0"/>
          </a:p>
          <a:p>
            <a:r>
              <a:rPr lang="ja-JP" altLang="en-US" dirty="0"/>
              <a:t>詳細は別途解説。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39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08131-C820-4F72-90E7-B5A00BF7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en-US" altLang="ja-JP" sz="4000" dirty="0" err="1"/>
              <a:t>create_sphere</a:t>
            </a:r>
            <a:r>
              <a:rPr kumimoji="1" lang="en-US" altLang="ja-JP" sz="4000" dirty="0"/>
              <a:t>()</a:t>
            </a:r>
            <a:r>
              <a:rPr kumimoji="1" lang="ja-JP" altLang="en-US" sz="4000" dirty="0"/>
              <a:t>と</a:t>
            </a:r>
            <a:r>
              <a:rPr kumimoji="1" lang="en-US" altLang="ja-JP" sz="4000" dirty="0" err="1"/>
              <a:t>create_cylinder</a:t>
            </a:r>
            <a:r>
              <a:rPr kumimoji="1" lang="en-US" altLang="ja-JP" sz="4000" dirty="0"/>
              <a:t>()</a:t>
            </a:r>
            <a:r>
              <a:rPr kumimoji="1" lang="ja-JP" altLang="en-US" sz="4000" dirty="0"/>
              <a:t>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6A7FCB-0232-410F-9C21-8EB3D66F6CA7}"/>
              </a:ext>
            </a:extLst>
          </p:cNvPr>
          <p:cNvSpPr/>
          <p:nvPr/>
        </p:nvSpPr>
        <p:spPr>
          <a:xfrm>
            <a:off x="491510" y="2132856"/>
            <a:ext cx="649106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    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create_sphere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var go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PrimitiveType.Sphere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create_cylinder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var go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PrimitiveType.Cylinder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2A0C2F-A802-4D40-9AA1-C301F865F077}"/>
              </a:ext>
            </a:extLst>
          </p:cNvPr>
          <p:cNvSpPr/>
          <p:nvPr/>
        </p:nvSpPr>
        <p:spPr>
          <a:xfrm>
            <a:off x="491510" y="170080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00285B-3749-4FDB-8E5C-AC2BDF6380E7}"/>
              </a:ext>
            </a:extLst>
          </p:cNvPr>
          <p:cNvSpPr/>
          <p:nvPr/>
        </p:nvSpPr>
        <p:spPr>
          <a:xfrm>
            <a:off x="611560" y="2204864"/>
            <a:ext cx="6192688" cy="273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0CFE986C-363F-46AC-9B13-2101FF00BA36}"/>
              </a:ext>
            </a:extLst>
          </p:cNvPr>
          <p:cNvSpPr/>
          <p:nvPr/>
        </p:nvSpPr>
        <p:spPr>
          <a:xfrm>
            <a:off x="6876256" y="3213546"/>
            <a:ext cx="1361246" cy="71893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3F9413B-DAD0-4C42-A855-95D84121FA28}"/>
              </a:ext>
            </a:extLst>
          </p:cNvPr>
          <p:cNvSpPr/>
          <p:nvPr/>
        </p:nvSpPr>
        <p:spPr>
          <a:xfrm>
            <a:off x="7769369" y="3078088"/>
            <a:ext cx="1185602" cy="998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6D739A-0296-4475-9084-20B048BA2354}"/>
              </a:ext>
            </a:extLst>
          </p:cNvPr>
          <p:cNvSpPr/>
          <p:nvPr/>
        </p:nvSpPr>
        <p:spPr>
          <a:xfrm>
            <a:off x="491510" y="5445224"/>
            <a:ext cx="7896914" cy="115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※ </a:t>
            </a:r>
            <a:r>
              <a:rPr lang="ja-JP" altLang="en-US" dirty="0"/>
              <a:t>原点には既に</a:t>
            </a:r>
            <a:r>
              <a:rPr lang="en-US" altLang="ja-JP" dirty="0"/>
              <a:t>Cube</a:t>
            </a:r>
            <a:r>
              <a:rPr lang="ja-JP" altLang="en-US" dirty="0"/>
              <a:t>があるので、１つ上に表示する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58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4390D-9970-45AD-A020-71FD30B7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10</a:t>
            </a:r>
            <a:br>
              <a:rPr kumimoji="1" lang="en-US" altLang="ja-JP" dirty="0"/>
            </a:br>
            <a:r>
              <a:rPr kumimoji="1" lang="ja-JP" altLang="en-US" dirty="0"/>
              <a:t>変換と実行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CBCE265-1072-44AB-9734-C82E0138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47925"/>
            <a:ext cx="2457450" cy="19621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4EFAB1-84F9-46C0-AE31-DC22800D61D0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73F7A67E-86CD-492A-9535-6C9E093BD6E5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C1CBDBE-4CD6-44AC-B45D-DFD153BACD5B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460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8096451-C066-4A5C-8977-2F2D4052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63842"/>
            <a:ext cx="3253639" cy="57332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3390F6-C775-45A4-A7A6-B0DA63ED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863842"/>
            <a:ext cx="3253639" cy="577813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5A4408-DD19-4ACB-9E1A-35FE0E25F311}"/>
              </a:ext>
            </a:extLst>
          </p:cNvPr>
          <p:cNvSpPr/>
          <p:nvPr/>
        </p:nvSpPr>
        <p:spPr>
          <a:xfrm>
            <a:off x="7092280" y="2204864"/>
            <a:ext cx="1872208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実行の度、</a:t>
            </a:r>
            <a:endParaRPr lang="en-US" altLang="ja-JP" dirty="0"/>
          </a:p>
          <a:p>
            <a:r>
              <a:rPr lang="ja-JP" altLang="en-US" dirty="0"/>
              <a:t>どちらかになる。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55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AE85B-6EFF-4A12-900C-43023719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B8E24C-34D2-41C1-AD10-1DAF471F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branch</a:t>
            </a:r>
            <a:r>
              <a:rPr kumimoji="1" lang="ja-JP" altLang="en-US" dirty="0"/>
              <a:t>欄に</a:t>
            </a:r>
            <a:r>
              <a:rPr kumimoji="1" lang="en-US" altLang="ja-JP" dirty="0" err="1"/>
              <a:t>br_XXX</a:t>
            </a:r>
            <a:r>
              <a:rPr kumimoji="1" lang="en-US" altLang="ja-JP" dirty="0"/>
              <a:t>(?)</a:t>
            </a:r>
            <a:r>
              <a:rPr kumimoji="1" lang="ja-JP" altLang="en-US" dirty="0"/>
              <a:t>を記入するとステートボックスに分岐点が追加される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ステート出口の赤点をダブルクリックするとステート選択画面となり、</a:t>
            </a:r>
            <a:r>
              <a:rPr lang="ja-JP" altLang="en-US" dirty="0"/>
              <a:t>ステート名を削除すると矢印と赤点が消える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追加した関数を実装する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実行する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7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en-US" altLang="ja-JP" dirty="0"/>
              <a:t>Tutorial #01</a:t>
            </a:r>
            <a:r>
              <a:rPr kumimoji="1" lang="ja-JP" altLang="en-US" dirty="0"/>
              <a:t>の完成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D7055-2ED9-49D1-AE30-5497EA66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59057"/>
            <a:ext cx="4517426" cy="31243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46D6EF-F7B7-4932-A261-29B114017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3826768" cy="21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BF1E1-7188-465C-828E-2FF6647D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2</a:t>
            </a:r>
            <a:br>
              <a:rPr kumimoji="1" lang="en-US" altLang="ja-JP" dirty="0"/>
            </a:br>
            <a:r>
              <a:rPr kumimoji="1" lang="ja-JP" altLang="en-US" dirty="0"/>
              <a:t>分岐ステート作成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1A0228E-26BC-4496-B096-A7DD0A53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2" y="1916832"/>
            <a:ext cx="4886325" cy="27432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3545133-EF97-4843-85D6-97362486D2F0}"/>
              </a:ext>
            </a:extLst>
          </p:cNvPr>
          <p:cNvSpPr/>
          <p:nvPr/>
        </p:nvSpPr>
        <p:spPr>
          <a:xfrm>
            <a:off x="5724128" y="1916832"/>
            <a:ext cx="309634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新規ステート </a:t>
            </a:r>
            <a:r>
              <a:rPr kumimoji="1" lang="en-US" altLang="ja-JP" dirty="0"/>
              <a:t>S_0001</a:t>
            </a:r>
            <a:r>
              <a:rPr kumimoji="1" lang="ja-JP" altLang="en-US" dirty="0"/>
              <a:t>を作成し、左図のように矢印をつなげる。</a:t>
            </a:r>
          </a:p>
        </p:txBody>
      </p:sp>
    </p:spTree>
    <p:extLst>
      <p:ext uri="{BB962C8B-B14F-4D97-AF65-F5344CB8AC3E}">
        <p14:creationId xmlns:p14="http://schemas.microsoft.com/office/powerpoint/2010/main" val="8163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0483DA-6C18-42B1-87BE-E61715E4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5200650" cy="19431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F633CD6-54D4-474E-A77F-DC6C5278440D}"/>
              </a:ext>
            </a:extLst>
          </p:cNvPr>
          <p:cNvSpPr/>
          <p:nvPr/>
        </p:nvSpPr>
        <p:spPr>
          <a:xfrm>
            <a:off x="1187624" y="3790157"/>
            <a:ext cx="5904656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Full edit </a:t>
            </a:r>
            <a:r>
              <a:rPr kumimoji="1" lang="ja-JP" altLang="en-US" dirty="0"/>
              <a:t>を選択して、</a:t>
            </a:r>
            <a:r>
              <a:rPr kumimoji="1" lang="en-US" altLang="ja-JP" dirty="0"/>
              <a:t>state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“S_BRANCH”</a:t>
            </a:r>
            <a:r>
              <a:rPr kumimoji="1" lang="ja-JP" altLang="en-US" dirty="0" err="1"/>
              <a:t>、</a:t>
            </a:r>
            <a:r>
              <a:rPr lang="ja-JP" altLang="en-US" dirty="0"/>
              <a:t>そのコメントに</a:t>
            </a:r>
            <a:r>
              <a:rPr lang="en-US" altLang="ja-JP" dirty="0"/>
              <a:t>”</a:t>
            </a:r>
            <a:r>
              <a:rPr lang="ja-JP" altLang="en-US" dirty="0"/>
              <a:t>分岐する</a:t>
            </a:r>
            <a:r>
              <a:rPr lang="en-US" altLang="ja-JP" dirty="0"/>
              <a:t>”</a:t>
            </a:r>
            <a:r>
              <a:rPr lang="ja-JP" altLang="en-US" dirty="0"/>
              <a:t>と記入。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284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CE84E-AD59-415A-85BB-A342B86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ja-JP" altLang="en-US" dirty="0"/>
              <a:t>例）乱数で０か１を決定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B6B76E-E801-4EEC-BE20-ABF6090E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5124450" cy="26289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02CD8C8-5A68-4349-8A44-8F8826BFCCA8}"/>
              </a:ext>
            </a:extLst>
          </p:cNvPr>
          <p:cNvSpPr/>
          <p:nvPr/>
        </p:nvSpPr>
        <p:spPr>
          <a:xfrm>
            <a:off x="5546938" y="2456892"/>
            <a:ext cx="3312368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分岐のための例として、</a:t>
            </a:r>
            <a:r>
              <a:rPr lang="en-US" altLang="ja-JP" dirty="0"/>
              <a:t>0</a:t>
            </a:r>
            <a:r>
              <a:rPr lang="ja-JP" altLang="en-US" dirty="0"/>
              <a:t>または１の数字は乱数で決定させる。</a:t>
            </a:r>
            <a:endParaRPr lang="en-US" altLang="ja-JP" dirty="0"/>
          </a:p>
          <a:p>
            <a:pPr algn="ctr"/>
            <a:r>
              <a:rPr kumimoji="1" lang="en-US" altLang="ja-JP" dirty="0" err="1"/>
              <a:t>Set_zero_or_one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がその関数に当たる。</a:t>
            </a:r>
          </a:p>
        </p:txBody>
      </p:sp>
    </p:spTree>
    <p:extLst>
      <p:ext uri="{BB962C8B-B14F-4D97-AF65-F5344CB8AC3E}">
        <p14:creationId xmlns:p14="http://schemas.microsoft.com/office/powerpoint/2010/main" val="256324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8AF29-E240-4F7A-8DCA-673A2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dirty="0"/>
              <a:t>branch</a:t>
            </a:r>
            <a:r>
              <a:rPr kumimoji="1" lang="ja-JP" altLang="en-US" dirty="0"/>
              <a:t>欄の記入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6080EC-0F62-4A39-A873-995A1F7D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47" y="3140968"/>
            <a:ext cx="6902706" cy="352839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2E84D3A-C542-4A86-A0ED-54352450C9EE}"/>
              </a:ext>
            </a:extLst>
          </p:cNvPr>
          <p:cNvSpPr/>
          <p:nvPr/>
        </p:nvSpPr>
        <p:spPr>
          <a:xfrm>
            <a:off x="1694195" y="1772816"/>
            <a:ext cx="575561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Branch</a:t>
            </a:r>
            <a:r>
              <a:rPr kumimoji="1" lang="ja-JP" altLang="en-US" dirty="0"/>
              <a:t>欄に、下図のように分岐のコードを記入。</a:t>
            </a:r>
          </a:p>
        </p:txBody>
      </p:sp>
    </p:spTree>
    <p:extLst>
      <p:ext uri="{BB962C8B-B14F-4D97-AF65-F5344CB8AC3E}">
        <p14:creationId xmlns:p14="http://schemas.microsoft.com/office/powerpoint/2010/main" val="42723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94F7629-269D-42ED-ACCF-153B7824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5172075" cy="329565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170C919-9CC6-439B-A9C9-D01BA16FB8D8}"/>
              </a:ext>
            </a:extLst>
          </p:cNvPr>
          <p:cNvSpPr/>
          <p:nvPr/>
        </p:nvSpPr>
        <p:spPr>
          <a:xfrm>
            <a:off x="6300192" y="1844824"/>
            <a:ext cx="2520280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ステート図に戻ると左図のようになる。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48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FCE05-953B-4C66-886A-194D9248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5</a:t>
            </a:r>
            <a:br>
              <a:rPr lang="en-US" altLang="ja-JP" dirty="0"/>
            </a:br>
            <a:r>
              <a:rPr lang="ja-JP" altLang="en-US" dirty="0"/>
              <a:t>矢印の削除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38C262-C484-4A99-9561-83B3450264BD}"/>
              </a:ext>
            </a:extLst>
          </p:cNvPr>
          <p:cNvSpPr txBox="1"/>
          <p:nvPr/>
        </p:nvSpPr>
        <p:spPr>
          <a:xfrm>
            <a:off x="1835696" y="1628800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分岐用の矢印のみにしたいので、現状の矢印を削除する。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8B99F4-996B-4FCE-A367-8C84041C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87" y="2519362"/>
            <a:ext cx="1857375" cy="181927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BEF04BF-02D7-4957-85B6-D21F68541A58}"/>
              </a:ext>
            </a:extLst>
          </p:cNvPr>
          <p:cNvCxnSpPr>
            <a:cxnSpLocks/>
          </p:cNvCxnSpPr>
          <p:nvPr/>
        </p:nvCxnSpPr>
        <p:spPr>
          <a:xfrm flipH="1">
            <a:off x="4600734" y="3068960"/>
            <a:ext cx="119540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C6FA8B-0281-413D-AA2E-7C4BC8B91330}"/>
              </a:ext>
            </a:extLst>
          </p:cNvPr>
          <p:cNvSpPr/>
          <p:nvPr/>
        </p:nvSpPr>
        <p:spPr>
          <a:xfrm>
            <a:off x="5652120" y="2519362"/>
            <a:ext cx="2448272" cy="148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この赤点をダブルクリック。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CDBC09D-5305-400E-B4B2-88395384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504135"/>
            <a:ext cx="3254301" cy="2322702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D5F1D17-D741-4FB2-980E-B5EC253FD5E7}"/>
              </a:ext>
            </a:extLst>
          </p:cNvPr>
          <p:cNvSpPr/>
          <p:nvPr/>
        </p:nvSpPr>
        <p:spPr>
          <a:xfrm>
            <a:off x="6084168" y="4922635"/>
            <a:ext cx="2448272" cy="148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行先選択用のダイアログ表示。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002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4D923BB-0D68-418B-851B-98FFA05F9ED9}"/>
              </a:ext>
            </a:extLst>
          </p:cNvPr>
          <p:cNvGrpSpPr/>
          <p:nvPr/>
        </p:nvGrpSpPr>
        <p:grpSpPr>
          <a:xfrm>
            <a:off x="1691680" y="2636912"/>
            <a:ext cx="4953000" cy="3524250"/>
            <a:chOff x="683568" y="1340768"/>
            <a:chExt cx="4953000" cy="352425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5143CDE-AB8B-4179-9824-41C29CF9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340768"/>
              <a:ext cx="4953000" cy="352425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F960298-4294-4C49-8D50-4E6D569A063D}"/>
                </a:ext>
              </a:extLst>
            </p:cNvPr>
            <p:cNvSpPr/>
            <p:nvPr/>
          </p:nvSpPr>
          <p:spPr>
            <a:xfrm>
              <a:off x="755576" y="1628800"/>
              <a:ext cx="4032448" cy="2880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矢印: 下 6">
            <a:extLst>
              <a:ext uri="{FF2B5EF4-FFF2-40B4-BE49-F238E27FC236}">
                <a16:creationId xmlns:a16="http://schemas.microsoft.com/office/drawing/2014/main" id="{1A5D5935-DFD1-4177-B727-1B6547A85C1A}"/>
              </a:ext>
            </a:extLst>
          </p:cNvPr>
          <p:cNvSpPr/>
          <p:nvPr/>
        </p:nvSpPr>
        <p:spPr>
          <a:xfrm>
            <a:off x="3491880" y="1844824"/>
            <a:ext cx="576064" cy="10801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B3E3F1F-BDD5-456F-963A-181502C32416}"/>
              </a:ext>
            </a:extLst>
          </p:cNvPr>
          <p:cNvSpPr/>
          <p:nvPr/>
        </p:nvSpPr>
        <p:spPr>
          <a:xfrm>
            <a:off x="1907704" y="732842"/>
            <a:ext cx="3960440" cy="150802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削除して、ＯＫボタンを押す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31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462</Words>
  <Application>Microsoft Office PowerPoint</Application>
  <PresentationFormat>画面に合わせる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游ゴシック</vt:lpstr>
      <vt:lpstr>Arial</vt:lpstr>
      <vt:lpstr>Calibri</vt:lpstr>
      <vt:lpstr>Office テーマ</vt:lpstr>
      <vt:lpstr>PSGG Tutorial　#02 Target Unity</vt:lpstr>
      <vt:lpstr>Step 1 Tutorial #01の完成</vt:lpstr>
      <vt:lpstr>Step 2 分岐ステート作成</vt:lpstr>
      <vt:lpstr>PowerPoint プレゼンテーション</vt:lpstr>
      <vt:lpstr>Step 3 例）乱数で０か１を決定</vt:lpstr>
      <vt:lpstr>Step 4 branch欄の記入</vt:lpstr>
      <vt:lpstr>PowerPoint プレゼンテーション</vt:lpstr>
      <vt:lpstr>Step 5 矢印の削除</vt:lpstr>
      <vt:lpstr>PowerPoint プレゼンテーション</vt:lpstr>
      <vt:lpstr>PowerPoint プレゼンテーション</vt:lpstr>
      <vt:lpstr>Step 6 スフィア（球）とシリンダー生成ステート作成</vt:lpstr>
      <vt:lpstr>Step 7 set_zero_or_one()の実装</vt:lpstr>
      <vt:lpstr>PowerPoint プレゼンテーション</vt:lpstr>
      <vt:lpstr>Step 8 br_zero()とbr_one()の実装</vt:lpstr>
      <vt:lpstr>Step 9 create_sphere()とcreate_cylinder()の実装</vt:lpstr>
      <vt:lpstr>Step 10 変換と実行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Unity Tutorial</dc:title>
  <dc:creator>西澤成人</dc:creator>
  <cp:lastModifiedBy>西澤 成人</cp:lastModifiedBy>
  <cp:revision>46</cp:revision>
  <dcterms:created xsi:type="dcterms:W3CDTF">2018-07-21T23:20:21Z</dcterms:created>
  <dcterms:modified xsi:type="dcterms:W3CDTF">2018-07-22T13:05:16Z</dcterms:modified>
</cp:coreProperties>
</file>