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6" r:id="rId3"/>
    <p:sldId id="277" r:id="rId4"/>
    <p:sldId id="278" r:id="rId5"/>
    <p:sldId id="279" r:id="rId6"/>
    <p:sldId id="280" r:id="rId7"/>
    <p:sldId id="282" r:id="rId8"/>
    <p:sldId id="281" r:id="rId9"/>
    <p:sldId id="284" r:id="rId10"/>
    <p:sldId id="285" r:id="rId11"/>
    <p:sldId id="293" r:id="rId12"/>
    <p:sldId id="294" r:id="rId13"/>
    <p:sldId id="296" r:id="rId14"/>
    <p:sldId id="295" r:id="rId15"/>
    <p:sldId id="290" r:id="rId16"/>
    <p:sldId id="291" r:id="rId17"/>
    <p:sldId id="292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7761C-7410-4F01-A7DE-B9242DE89DB4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B5241-DDDB-4823-B8E2-66A679672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30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4709F-8B44-424D-9DE5-142B50719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SYN-G-GEN </a:t>
            </a:r>
            <a:r>
              <a:rPr kumimoji="1" lang="en-US" altLang="ja-JP" dirty="0"/>
              <a:t>Tutorial</a:t>
            </a:r>
            <a:r>
              <a:rPr kumimoji="1" lang="ja-JP" altLang="en-US" dirty="0"/>
              <a:t>　</a:t>
            </a:r>
            <a:r>
              <a:rPr kumimoji="1" lang="en-US" altLang="ja-JP" dirty="0"/>
              <a:t>#02</a:t>
            </a:r>
            <a:br>
              <a:rPr kumimoji="1" lang="en-US" altLang="ja-JP" dirty="0"/>
            </a:br>
            <a:r>
              <a:rPr kumimoji="1" lang="en-US" altLang="ja-JP" dirty="0"/>
              <a:t>Target Unity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7D368D-E585-4918-853E-23102118D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Programanic</a:t>
            </a:r>
            <a:endParaRPr lang="en-US" altLang="ja-JP" dirty="0"/>
          </a:p>
          <a:p>
            <a:r>
              <a:rPr kumimoji="1" lang="en-US" altLang="ja-JP"/>
              <a:t>2018/9/30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05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F9C8DA-EDE0-474B-A199-F3B1E9A8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Step 6</a:t>
            </a:r>
            <a:br>
              <a:rPr lang="en-US" altLang="ja-JP" dirty="0"/>
            </a:br>
            <a:r>
              <a:rPr lang="ja-JP" altLang="en-US" sz="3600" dirty="0"/>
              <a:t>スフィア（球）とシリンダー生成ステート作成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7AD4997-424F-4909-970B-C13506BF3740}"/>
              </a:ext>
            </a:extLst>
          </p:cNvPr>
          <p:cNvSpPr/>
          <p:nvPr/>
        </p:nvSpPr>
        <p:spPr>
          <a:xfrm>
            <a:off x="1043608" y="1417638"/>
            <a:ext cx="6648450" cy="859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スフィアまたはシリンダーを生成し、</a:t>
            </a:r>
            <a:r>
              <a:rPr lang="en-US" altLang="ja-JP" dirty="0" err="1"/>
              <a:t>m_obj</a:t>
            </a:r>
            <a:r>
              <a:rPr lang="ja-JP" altLang="en-US" dirty="0"/>
              <a:t>に格納する。</a:t>
            </a:r>
            <a:endParaRPr lang="en-US" altLang="ja-JP" dirty="0"/>
          </a:p>
          <a:p>
            <a:pPr algn="ctr"/>
            <a:r>
              <a:rPr lang="en-US" altLang="ja-JP" dirty="0" err="1"/>
              <a:t>m_obj</a:t>
            </a:r>
            <a:r>
              <a:rPr lang="ja-JP" altLang="en-US" dirty="0"/>
              <a:t>は 組込ノード</a:t>
            </a:r>
            <a:r>
              <a:rPr lang="en-US" altLang="ja-JP" dirty="0"/>
              <a:t>(E_DEFOBJ)</a:t>
            </a:r>
            <a:r>
              <a:rPr lang="ja-JP" altLang="en-US" dirty="0"/>
              <a:t>で定義。</a:t>
            </a:r>
            <a:endParaRPr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D882B6C-3D16-4D34-9FAF-EC3FDC22B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06" y="2996952"/>
            <a:ext cx="8172450" cy="3762375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BF75593-ACB0-4116-A3B3-8821506DFCFD}"/>
              </a:ext>
            </a:extLst>
          </p:cNvPr>
          <p:cNvCxnSpPr>
            <a:cxnSpLocks/>
          </p:cNvCxnSpPr>
          <p:nvPr/>
        </p:nvCxnSpPr>
        <p:spPr>
          <a:xfrm flipH="1">
            <a:off x="4644008" y="2852936"/>
            <a:ext cx="1584176" cy="4320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3529FF7-4CCE-465B-B52E-9783BCFECA5F}"/>
              </a:ext>
            </a:extLst>
          </p:cNvPr>
          <p:cNvSpPr/>
          <p:nvPr/>
        </p:nvSpPr>
        <p:spPr>
          <a:xfrm>
            <a:off x="6012160" y="2420888"/>
            <a:ext cx="2016224" cy="5760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組込ノード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94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EAE940-47CD-4740-A62D-02FA2B41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54" y="161764"/>
            <a:ext cx="8229600" cy="1143000"/>
          </a:xfrm>
        </p:spPr>
        <p:txBody>
          <a:bodyPr/>
          <a:lstStyle/>
          <a:p>
            <a:r>
              <a:rPr kumimoji="1" lang="ja-JP" altLang="en-US" dirty="0"/>
              <a:t>組込ノード作成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685280A-9741-457E-9499-0ED1B43EA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28" y="1772816"/>
            <a:ext cx="5162550" cy="24384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EC9FE31-E463-4234-A9A7-5BB48E467ACB}"/>
              </a:ext>
            </a:extLst>
          </p:cNvPr>
          <p:cNvCxnSpPr/>
          <p:nvPr/>
        </p:nvCxnSpPr>
        <p:spPr>
          <a:xfrm flipH="1">
            <a:off x="4155364" y="1484784"/>
            <a:ext cx="2808312" cy="10801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7913DAA-4615-4F49-97E5-F9B6E6A7C1E2}"/>
              </a:ext>
            </a:extLst>
          </p:cNvPr>
          <p:cNvSpPr/>
          <p:nvPr/>
        </p:nvSpPr>
        <p:spPr>
          <a:xfrm>
            <a:off x="5955564" y="1124744"/>
            <a:ext cx="3096344" cy="6480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ステート名の先頭を</a:t>
            </a:r>
            <a:r>
              <a:rPr lang="en-US" altLang="ja-JP" b="1" dirty="0"/>
              <a:t>E_</a:t>
            </a:r>
            <a:r>
              <a:rPr lang="ja-JP" altLang="en-US" b="1" dirty="0"/>
              <a:t>とする。</a:t>
            </a:r>
            <a:endParaRPr kumimoji="1" lang="ja-JP" altLang="en-US" b="1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DEF7DB6-FE83-44C7-91F9-7439BC49D5F0}"/>
              </a:ext>
            </a:extLst>
          </p:cNvPr>
          <p:cNvCxnSpPr>
            <a:cxnSpLocks/>
          </p:cNvCxnSpPr>
          <p:nvPr/>
        </p:nvCxnSpPr>
        <p:spPr>
          <a:xfrm flipH="1">
            <a:off x="4011348" y="3429000"/>
            <a:ext cx="2448272" cy="2160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4E5A176-AE83-4D97-BFAD-28913EE2A456}"/>
              </a:ext>
            </a:extLst>
          </p:cNvPr>
          <p:cNvSpPr/>
          <p:nvPr/>
        </p:nvSpPr>
        <p:spPr>
          <a:xfrm>
            <a:off x="6077554" y="2996952"/>
            <a:ext cx="3096344" cy="6480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embed</a:t>
            </a:r>
            <a:r>
              <a:rPr kumimoji="1" lang="ja-JP" altLang="en-US" b="1" dirty="0"/>
              <a:t>にコードを書く。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7139E21-7300-4D26-AFFA-00539E521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023" y="4746306"/>
            <a:ext cx="2600325" cy="1762125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958F5C5-F35A-4CE0-A945-771327A0CD61}"/>
              </a:ext>
            </a:extLst>
          </p:cNvPr>
          <p:cNvCxnSpPr>
            <a:cxnSpLocks/>
          </p:cNvCxnSpPr>
          <p:nvPr/>
        </p:nvCxnSpPr>
        <p:spPr>
          <a:xfrm flipH="1">
            <a:off x="3111248" y="5301208"/>
            <a:ext cx="2448272" cy="2160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2F93F3A-40B3-406B-A82F-7E3A3E88795C}"/>
              </a:ext>
            </a:extLst>
          </p:cNvPr>
          <p:cNvSpPr/>
          <p:nvPr/>
        </p:nvSpPr>
        <p:spPr>
          <a:xfrm>
            <a:off x="5306454" y="4901168"/>
            <a:ext cx="3096344" cy="6480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変換結果確認</a:t>
            </a:r>
          </a:p>
        </p:txBody>
      </p:sp>
    </p:spTree>
    <p:extLst>
      <p:ext uri="{BB962C8B-B14F-4D97-AF65-F5344CB8AC3E}">
        <p14:creationId xmlns:p14="http://schemas.microsoft.com/office/powerpoint/2010/main" val="158540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813FA-E64E-4F5F-A9D5-D23F18EC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スフィアとシリンダー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97EF052-B578-4D34-852C-31E889959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88840"/>
            <a:ext cx="4248150" cy="96202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4B9E4C1-FE3F-4F80-A280-5636556C4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789040"/>
            <a:ext cx="4638675" cy="762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9D3FCEE-261F-4CA5-806A-1F0F3C78872B}"/>
              </a:ext>
            </a:extLst>
          </p:cNvPr>
          <p:cNvSpPr txBox="1"/>
          <p:nvPr/>
        </p:nvSpPr>
        <p:spPr>
          <a:xfrm>
            <a:off x="1134926" y="154766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スフィア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C495F4-B0DC-47D8-A575-0AF188EE001F}"/>
              </a:ext>
            </a:extLst>
          </p:cNvPr>
          <p:cNvSpPr txBox="1"/>
          <p:nvPr/>
        </p:nvSpPr>
        <p:spPr>
          <a:xfrm>
            <a:off x="1134926" y="3337401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シリンダー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03C77B8-77C1-4632-9322-AFF0BF9826B6}"/>
              </a:ext>
            </a:extLst>
          </p:cNvPr>
          <p:cNvSpPr/>
          <p:nvPr/>
        </p:nvSpPr>
        <p:spPr>
          <a:xfrm>
            <a:off x="7020272" y="2012329"/>
            <a:ext cx="1420850" cy="992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それぞれの</a:t>
            </a:r>
            <a:r>
              <a:rPr kumimoji="1" lang="en-US" altLang="ja-JP" sz="1600" dirty="0" err="1"/>
              <a:t>init</a:t>
            </a:r>
            <a:r>
              <a:rPr kumimoji="1" lang="ja-JP" altLang="en-US" sz="1600" dirty="0"/>
              <a:t>項に入力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3A40D00-38A6-42F5-9063-7D0044B7C182}"/>
              </a:ext>
            </a:extLst>
          </p:cNvPr>
          <p:cNvSpPr/>
          <p:nvPr/>
        </p:nvSpPr>
        <p:spPr>
          <a:xfrm>
            <a:off x="1125433" y="4941168"/>
            <a:ext cx="7128792" cy="1426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dirty="0"/>
              <a:t>本ツールでは、入力補助がないため長い命令の場合にタイプミスが発生しやすい。</a:t>
            </a:r>
            <a:endParaRPr kumimoji="1" lang="en-US" altLang="ja-JP" sz="1400" dirty="0"/>
          </a:p>
          <a:p>
            <a:r>
              <a:rPr kumimoji="1" lang="ja-JP" altLang="en-US" sz="1400" dirty="0"/>
              <a:t>その場合・・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方法１）　入力補助機能付きエディタで同クラス内に潔な名前のＡＰＩを作成して、呼び出す。</a:t>
            </a:r>
            <a:endParaRPr kumimoji="1" lang="en-US" altLang="ja-JP" sz="1400" dirty="0"/>
          </a:p>
          <a:p>
            <a:r>
              <a:rPr kumimoji="1" lang="ja-JP" altLang="en-US" sz="1400" dirty="0"/>
              <a:t>方法２）　一度、</a:t>
            </a:r>
            <a:r>
              <a:rPr lang="ja-JP" altLang="en-US" sz="1400" dirty="0"/>
              <a:t>入力補助機能付きエディタで確認後、コピペする。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522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3E1148-DAEC-43E0-8206-40B956AC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位置変更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690B48D-7B22-41DF-955C-1C5775CD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556792"/>
            <a:ext cx="1885950" cy="17145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D228CF2-6E28-4415-B306-9B461DF2A6DF}"/>
              </a:ext>
            </a:extLst>
          </p:cNvPr>
          <p:cNvSpPr/>
          <p:nvPr/>
        </p:nvSpPr>
        <p:spPr>
          <a:xfrm>
            <a:off x="6876256" y="4293096"/>
            <a:ext cx="1656184" cy="522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init</a:t>
            </a:r>
            <a:r>
              <a:rPr kumimoji="1" lang="ja-JP" altLang="en-US" dirty="0"/>
              <a:t>項に入力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17483B7-B369-4EDC-9766-F587F5AF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967" y="4157526"/>
            <a:ext cx="42957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7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D710D-5F86-4FC9-9444-74F03659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補足：ソースの編集について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078CA35-03D7-4C4A-9910-F46C2A54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44824"/>
            <a:ext cx="2466975" cy="176212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40E7778-8A13-441B-AB1B-7A9B023715FF}"/>
              </a:ext>
            </a:extLst>
          </p:cNvPr>
          <p:cNvSpPr/>
          <p:nvPr/>
        </p:nvSpPr>
        <p:spPr>
          <a:xfrm>
            <a:off x="251520" y="2852936"/>
            <a:ext cx="122413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95A3EFE-99CD-4C0D-9FE4-AE3B086EEA7C}"/>
              </a:ext>
            </a:extLst>
          </p:cNvPr>
          <p:cNvCxnSpPr>
            <a:cxnSpLocks/>
          </p:cNvCxnSpPr>
          <p:nvPr/>
        </p:nvCxnSpPr>
        <p:spPr>
          <a:xfrm flipV="1">
            <a:off x="755576" y="3212977"/>
            <a:ext cx="0" cy="1152127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9B8FCDA-42B0-4E66-A766-D46669B2B250}"/>
              </a:ext>
            </a:extLst>
          </p:cNvPr>
          <p:cNvSpPr/>
          <p:nvPr/>
        </p:nvSpPr>
        <p:spPr>
          <a:xfrm>
            <a:off x="143508" y="4221088"/>
            <a:ext cx="1224136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ソース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表示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347822F-B1F4-4768-B462-169511FA4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551" y="1553274"/>
            <a:ext cx="2983064" cy="447153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AD76A31-632E-475D-A52E-1EAFED4EABE6}"/>
              </a:ext>
            </a:extLst>
          </p:cNvPr>
          <p:cNvSpPr/>
          <p:nvPr/>
        </p:nvSpPr>
        <p:spPr>
          <a:xfrm>
            <a:off x="6444208" y="1701168"/>
            <a:ext cx="2448272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/>
              <a:t>変換ソースへメソッド、メンバ変数等の追加が可能。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6B857B1-25D6-4512-B3B0-826540054BF6}"/>
              </a:ext>
            </a:extLst>
          </p:cNvPr>
          <p:cNvSpPr/>
          <p:nvPr/>
        </p:nvSpPr>
        <p:spPr>
          <a:xfrm>
            <a:off x="6417880" y="3442333"/>
            <a:ext cx="2448272" cy="20028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/>
              <a:t>但し、変換結果挿入部分は除く。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sz="1400" dirty="0"/>
              <a:t>// [SYN-G-GEN OUTPUT START]</a:t>
            </a:r>
          </a:p>
          <a:p>
            <a:r>
              <a:rPr lang="ja-JP" altLang="en-US" sz="1400" dirty="0"/>
              <a:t>　　　　　　：</a:t>
            </a:r>
            <a:endParaRPr lang="en-US" altLang="ja-JP" sz="1400" dirty="0"/>
          </a:p>
          <a:p>
            <a:r>
              <a:rPr lang="ja-JP" altLang="en-US" sz="1400" dirty="0"/>
              <a:t>　　　　　　：</a:t>
            </a:r>
            <a:endParaRPr lang="en-US" altLang="ja-JP" sz="1400" dirty="0"/>
          </a:p>
          <a:p>
            <a:r>
              <a:rPr lang="en-US" altLang="ja-JP" sz="1400" dirty="0"/>
              <a:t>// [SYN-G-GEN OUTPUT END]</a:t>
            </a:r>
          </a:p>
          <a:p>
            <a:endParaRPr lang="en-US" altLang="ja-JP" sz="1400" dirty="0"/>
          </a:p>
          <a:p>
            <a:r>
              <a:rPr lang="en-US" altLang="ja-JP" sz="1400" dirty="0"/>
              <a:t> 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1951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47118C-1EFB-425A-802A-D7343D6F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03" y="2509837"/>
            <a:ext cx="2552700" cy="183832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574390D-9970-45AD-A020-71FD30B7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7</a:t>
            </a:r>
            <a:br>
              <a:rPr kumimoji="1" lang="en-US" altLang="ja-JP" dirty="0"/>
            </a:br>
            <a:r>
              <a:rPr kumimoji="1" lang="ja-JP" altLang="en-US" dirty="0"/>
              <a:t>変換と実行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4EFAB1-84F9-46C0-AE31-DC22800D61D0}"/>
              </a:ext>
            </a:extLst>
          </p:cNvPr>
          <p:cNvSpPr/>
          <p:nvPr/>
        </p:nvSpPr>
        <p:spPr>
          <a:xfrm>
            <a:off x="1619672" y="2708920"/>
            <a:ext cx="2304256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73F7A67E-86CD-492A-9535-6C9E093BD6E5}"/>
              </a:ext>
            </a:extLst>
          </p:cNvPr>
          <p:cNvSpPr/>
          <p:nvPr/>
        </p:nvSpPr>
        <p:spPr>
          <a:xfrm>
            <a:off x="4050814" y="2657284"/>
            <a:ext cx="1348730" cy="61437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C1CBDBE-4CD6-44AC-B45D-DFD153BACD5B}"/>
              </a:ext>
            </a:extLst>
          </p:cNvPr>
          <p:cNvSpPr/>
          <p:nvPr/>
        </p:nvSpPr>
        <p:spPr>
          <a:xfrm>
            <a:off x="5292080" y="2307834"/>
            <a:ext cx="2938561" cy="13062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ユーティリティパネルの</a:t>
            </a:r>
            <a:r>
              <a:rPr lang="en-US" altLang="ja-JP" dirty="0"/>
              <a:t>【</a:t>
            </a:r>
            <a:r>
              <a:rPr lang="ja-JP" altLang="en-US" dirty="0"/>
              <a:t>保存→変換</a:t>
            </a:r>
            <a:r>
              <a:rPr lang="en-US" altLang="ja-JP" dirty="0"/>
              <a:t>】</a:t>
            </a:r>
            <a:r>
              <a:rPr lang="ja-JP" altLang="en-US" dirty="0"/>
              <a:t>ボタンを押す。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460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8096451-C066-4A5C-8977-2F2D40527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63842"/>
            <a:ext cx="3253639" cy="573325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53390F6-C775-45A4-A7A6-B0DA63EDD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863842"/>
            <a:ext cx="3253639" cy="5778133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75A4408-DD19-4ACB-9E1A-35FE0E25F311}"/>
              </a:ext>
            </a:extLst>
          </p:cNvPr>
          <p:cNvSpPr/>
          <p:nvPr/>
        </p:nvSpPr>
        <p:spPr>
          <a:xfrm>
            <a:off x="7092280" y="2204864"/>
            <a:ext cx="1872208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実行の度、</a:t>
            </a:r>
            <a:endParaRPr lang="en-US" altLang="ja-JP" dirty="0"/>
          </a:p>
          <a:p>
            <a:r>
              <a:rPr lang="ja-JP" altLang="en-US" dirty="0"/>
              <a:t>どちらかになる。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7557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2AE85B-6EFF-4A12-900C-43023719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B8E24C-34D2-41C1-AD10-1DAF471F9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branch</a:t>
            </a:r>
            <a:r>
              <a:rPr kumimoji="1" lang="ja-JP" altLang="en-US" dirty="0"/>
              <a:t>欄に</a:t>
            </a:r>
            <a:r>
              <a:rPr kumimoji="1" lang="en-US" altLang="ja-JP" dirty="0"/>
              <a:t>if</a:t>
            </a:r>
            <a:r>
              <a:rPr kumimoji="1" lang="ja-JP" altLang="en-US" dirty="0" err="1"/>
              <a:t>、</a:t>
            </a:r>
            <a:r>
              <a:rPr kumimoji="1" lang="ja-JP" altLang="en-US" dirty="0"/>
              <a:t>および、</a:t>
            </a:r>
            <a:r>
              <a:rPr kumimoji="1" lang="en-US" altLang="ja-JP" dirty="0"/>
              <a:t>else </a:t>
            </a:r>
            <a:r>
              <a:rPr kumimoji="1" lang="ja-JP" altLang="en-US" dirty="0"/>
              <a:t>を記入するとステートボックスに分岐点が追加される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ステート出口の赤点をダブルクリックするとステート選択画面となり、</a:t>
            </a:r>
            <a:r>
              <a:rPr lang="ja-JP" altLang="en-US" dirty="0"/>
              <a:t>ステート名を削除すると矢印と赤点が消える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追加した関数を実装する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実行する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875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F3E4AC-8163-401A-85E4-B261F47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1</a:t>
            </a:r>
            <a:br>
              <a:rPr kumimoji="1" lang="en-US" altLang="ja-JP" dirty="0"/>
            </a:br>
            <a:r>
              <a:rPr kumimoji="1" lang="en-US" altLang="ja-JP" dirty="0"/>
              <a:t>Tutorial #01</a:t>
            </a:r>
            <a:r>
              <a:rPr kumimoji="1" lang="ja-JP" altLang="en-US" dirty="0"/>
              <a:t>の完成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AD7055-2ED9-49D1-AE30-5497EA660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59057"/>
            <a:ext cx="4517426" cy="312430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4841F88-AE7F-460C-B230-6E774E19A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" y="1388876"/>
            <a:ext cx="43719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0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FBF1E1-7188-465C-828E-2FF6647D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2</a:t>
            </a:r>
            <a:br>
              <a:rPr kumimoji="1" lang="en-US" altLang="ja-JP" dirty="0"/>
            </a:br>
            <a:r>
              <a:rPr kumimoji="1" lang="ja-JP" altLang="en-US" dirty="0"/>
              <a:t>分岐ステート作成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3545133-EF97-4843-85D6-97362486D2F0}"/>
              </a:ext>
            </a:extLst>
          </p:cNvPr>
          <p:cNvSpPr/>
          <p:nvPr/>
        </p:nvSpPr>
        <p:spPr>
          <a:xfrm>
            <a:off x="5724128" y="1916832"/>
            <a:ext cx="3096344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新規ステート を作成し、左図のように矢印をつなげる。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EFF5479-7217-4CEE-9B16-0ED17D6E5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97769"/>
            <a:ext cx="47148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5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F633CD6-54D4-474E-A77F-DC6C5278440D}"/>
              </a:ext>
            </a:extLst>
          </p:cNvPr>
          <p:cNvSpPr/>
          <p:nvPr/>
        </p:nvSpPr>
        <p:spPr>
          <a:xfrm>
            <a:off x="1187624" y="3790157"/>
            <a:ext cx="5904656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Full edit </a:t>
            </a:r>
            <a:r>
              <a:rPr kumimoji="1" lang="ja-JP" altLang="en-US" dirty="0"/>
              <a:t>を選択して、</a:t>
            </a:r>
            <a:r>
              <a:rPr kumimoji="1" lang="en-US" altLang="ja-JP" dirty="0"/>
              <a:t>state</a:t>
            </a:r>
            <a:r>
              <a:rPr kumimoji="1" lang="ja-JP" altLang="en-US" dirty="0"/>
              <a:t>に </a:t>
            </a:r>
            <a:r>
              <a:rPr kumimoji="1" lang="en-US" altLang="ja-JP" dirty="0"/>
              <a:t>“S_BRANCH”</a:t>
            </a:r>
            <a:r>
              <a:rPr kumimoji="1" lang="ja-JP" altLang="en-US" dirty="0" err="1"/>
              <a:t>、</a:t>
            </a:r>
            <a:r>
              <a:rPr lang="ja-JP" altLang="en-US" dirty="0"/>
              <a:t>そのコメントに</a:t>
            </a:r>
            <a:r>
              <a:rPr lang="en-US" altLang="ja-JP" dirty="0"/>
              <a:t>”</a:t>
            </a:r>
            <a:r>
              <a:rPr lang="ja-JP" altLang="en-US" dirty="0"/>
              <a:t>分岐する</a:t>
            </a:r>
            <a:r>
              <a:rPr lang="en-US" altLang="ja-JP" dirty="0"/>
              <a:t>”</a:t>
            </a:r>
            <a:r>
              <a:rPr lang="ja-JP" altLang="en-US" dirty="0"/>
              <a:t>と記入。</a:t>
            </a:r>
            <a:endParaRPr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BB5000A-75CF-46D8-B0ED-F8FE91326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692696"/>
            <a:ext cx="51435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4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CE84E-AD59-415A-85BB-A342B86E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3</a:t>
            </a:r>
            <a:br>
              <a:rPr kumimoji="1" lang="en-US" altLang="ja-JP" dirty="0"/>
            </a:br>
            <a:r>
              <a:rPr kumimoji="1" lang="ja-JP" altLang="en-US" dirty="0"/>
              <a:t>例）乱数で０か１を決定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02CD8C8-5A68-4349-8A44-8F8826BFCCA8}"/>
              </a:ext>
            </a:extLst>
          </p:cNvPr>
          <p:cNvSpPr/>
          <p:nvPr/>
        </p:nvSpPr>
        <p:spPr>
          <a:xfrm>
            <a:off x="390364" y="4941168"/>
            <a:ext cx="836327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分岐例として、０または１の乱数を発生させて変数</a:t>
            </a:r>
            <a:r>
              <a:rPr lang="en-US" altLang="ja-JP" dirty="0"/>
              <a:t>x</a:t>
            </a:r>
            <a:r>
              <a:rPr lang="ja-JP" altLang="en-US" dirty="0"/>
              <a:t>に格納する。</a:t>
            </a:r>
          </a:p>
          <a:p>
            <a:r>
              <a:rPr lang="en-US" altLang="ja-JP" dirty="0"/>
              <a:t>vars</a:t>
            </a:r>
            <a:r>
              <a:rPr lang="ja-JP" altLang="en-US" dirty="0"/>
              <a:t>項目に 　  </a:t>
            </a:r>
            <a:r>
              <a:rPr lang="en-US" altLang="ja-JP" dirty="0"/>
              <a:t>int x = 0;</a:t>
            </a:r>
          </a:p>
          <a:p>
            <a:r>
              <a:rPr lang="en-US" altLang="ja-JP" dirty="0" err="1"/>
              <a:t>init</a:t>
            </a:r>
            <a:r>
              <a:rPr lang="ja-JP" altLang="en-US" dirty="0"/>
              <a:t>項目に  　   </a:t>
            </a:r>
            <a:r>
              <a:rPr lang="en-US" altLang="ja-JP" dirty="0"/>
              <a:t>x = </a:t>
            </a:r>
            <a:r>
              <a:rPr lang="en-US" altLang="ja-JP" dirty="0" err="1"/>
              <a:t>UnityEngine.Random.Range</a:t>
            </a:r>
            <a:r>
              <a:rPr lang="en-US" altLang="ja-JP" dirty="0"/>
              <a:t>(0,2);</a:t>
            </a:r>
          </a:p>
          <a:p>
            <a:r>
              <a:rPr lang="ja-JP" altLang="en-US" dirty="0"/>
              <a:t>を設定する。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105ACE1-D367-4507-8A25-57D6FF2C2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033712"/>
            <a:ext cx="5305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4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8AF29-E240-4F7A-8DCA-673A2757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4</a:t>
            </a:r>
            <a:br>
              <a:rPr kumimoji="1" lang="en-US" altLang="ja-JP" dirty="0"/>
            </a:br>
            <a:r>
              <a:rPr kumimoji="1" lang="en-US" altLang="ja-JP" dirty="0"/>
              <a:t>branch</a:t>
            </a:r>
            <a:r>
              <a:rPr kumimoji="1" lang="ja-JP" altLang="en-US" dirty="0"/>
              <a:t>欄の記入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2E84D3A-C542-4A86-A0ED-54352450C9EE}"/>
              </a:ext>
            </a:extLst>
          </p:cNvPr>
          <p:cNvSpPr/>
          <p:nvPr/>
        </p:nvSpPr>
        <p:spPr>
          <a:xfrm>
            <a:off x="1694195" y="1772816"/>
            <a:ext cx="575561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Branch</a:t>
            </a:r>
            <a:r>
              <a:rPr kumimoji="1" lang="ja-JP" altLang="en-US" dirty="0"/>
              <a:t>欄に、下図のように分岐のコードを記入。</a:t>
            </a:r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60B6A678-AA9A-42C8-93D3-009ABDBC74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419665"/>
              </p:ext>
            </p:extLst>
          </p:nvPr>
        </p:nvGraphicFramePr>
        <p:xfrm>
          <a:off x="323528" y="2420888"/>
          <a:ext cx="38608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3" imgW="3860280" imgH="2818800" progId="Photoshop.Image.9">
                  <p:embed/>
                </p:oleObj>
              </mc:Choice>
              <mc:Fallback>
                <p:oleObj name="Image" r:id="rId3" imgW="3860280" imgH="2818800" progId="Photoshop.Image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2420888"/>
                        <a:ext cx="3860800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3C8CF151-F43D-406B-A7C5-69CD841DC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2606087"/>
            <a:ext cx="29622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7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170C919-9CC6-439B-A9C9-D01BA16FB8D8}"/>
              </a:ext>
            </a:extLst>
          </p:cNvPr>
          <p:cNvSpPr/>
          <p:nvPr/>
        </p:nvSpPr>
        <p:spPr>
          <a:xfrm>
            <a:off x="6948264" y="1844824"/>
            <a:ext cx="1872208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ステート図に戻ると左図のようになる。</a:t>
            </a:r>
            <a:endParaRPr kumimoji="1" lang="ja-JP" alt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4951838-7660-4616-A888-DF5E0CF37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12776"/>
            <a:ext cx="47910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8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FCE05-953B-4C66-886A-194D9248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Step 5</a:t>
            </a:r>
            <a:br>
              <a:rPr lang="en-US" altLang="ja-JP" dirty="0"/>
            </a:br>
            <a:r>
              <a:rPr lang="ja-JP" altLang="en-US" dirty="0"/>
              <a:t>矢印の削除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38C262-C484-4A99-9561-83B3450264BD}"/>
              </a:ext>
            </a:extLst>
          </p:cNvPr>
          <p:cNvSpPr txBox="1"/>
          <p:nvPr/>
        </p:nvSpPr>
        <p:spPr>
          <a:xfrm>
            <a:off x="1835696" y="1628800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分岐用の矢印のみにしたいので、現状の矢印を削除する。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98B99F4-996B-4FCE-A367-8C84041C8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588" y="2209295"/>
            <a:ext cx="1516816" cy="1485702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BEF04BF-02D7-4957-85B6-D21F68541A58}"/>
              </a:ext>
            </a:extLst>
          </p:cNvPr>
          <p:cNvCxnSpPr>
            <a:cxnSpLocks/>
          </p:cNvCxnSpPr>
          <p:nvPr/>
        </p:nvCxnSpPr>
        <p:spPr>
          <a:xfrm flipH="1">
            <a:off x="4434404" y="2636912"/>
            <a:ext cx="119540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4C6FA8B-0281-413D-AA2E-7C4BC8B91330}"/>
              </a:ext>
            </a:extLst>
          </p:cNvPr>
          <p:cNvSpPr/>
          <p:nvPr/>
        </p:nvSpPr>
        <p:spPr>
          <a:xfrm>
            <a:off x="5435039" y="2209294"/>
            <a:ext cx="2448272" cy="14857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この赤点をダブルクリック。</a:t>
            </a:r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D5F1D17-D741-4FB2-980E-B5EC253FD5E7}"/>
              </a:ext>
            </a:extLst>
          </p:cNvPr>
          <p:cNvSpPr/>
          <p:nvPr/>
        </p:nvSpPr>
        <p:spPr>
          <a:xfrm>
            <a:off x="5868144" y="3906158"/>
            <a:ext cx="2818656" cy="14857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行先選択用のダイアログ表示される。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Clear</a:t>
            </a:r>
            <a:r>
              <a:rPr lang="ja-JP" altLang="en-US" dirty="0"/>
              <a:t>して</a:t>
            </a:r>
            <a:r>
              <a:rPr lang="en-US" altLang="ja-JP" dirty="0"/>
              <a:t>OK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72958B4-5E96-4FA7-BDDF-425FDE246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571" y="3906159"/>
            <a:ext cx="4110468" cy="286776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A49ED29-8E5C-4429-93AE-95A205EEE376}"/>
              </a:ext>
            </a:extLst>
          </p:cNvPr>
          <p:cNvSpPr/>
          <p:nvPr/>
        </p:nvSpPr>
        <p:spPr>
          <a:xfrm>
            <a:off x="4788024" y="5013176"/>
            <a:ext cx="576064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02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4928194-D8CD-46B4-B090-8468B320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71725"/>
            <a:ext cx="2038350" cy="2114550"/>
          </a:xfrm>
          <a:prstGeom prst="rect">
            <a:avLst/>
          </a:prstGeom>
        </p:spPr>
      </p:pic>
      <p:sp>
        <p:nvSpPr>
          <p:cNvPr id="6" name="矢印: 左 5">
            <a:extLst>
              <a:ext uri="{FF2B5EF4-FFF2-40B4-BE49-F238E27FC236}">
                <a16:creationId xmlns:a16="http://schemas.microsoft.com/office/drawing/2014/main" id="{8F858C0D-DCF5-41FC-9138-1D4746398AA3}"/>
              </a:ext>
            </a:extLst>
          </p:cNvPr>
          <p:cNvSpPr/>
          <p:nvPr/>
        </p:nvSpPr>
        <p:spPr>
          <a:xfrm>
            <a:off x="3327296" y="2852936"/>
            <a:ext cx="1584176" cy="576064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0018789-48DD-4AFB-9D86-42490DF399D3}"/>
              </a:ext>
            </a:extLst>
          </p:cNvPr>
          <p:cNvSpPr/>
          <p:nvPr/>
        </p:nvSpPr>
        <p:spPr>
          <a:xfrm>
            <a:off x="4283968" y="2583180"/>
            <a:ext cx="3312368" cy="11938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ここにあった赤点が</a:t>
            </a:r>
            <a:r>
              <a:rPr lang="ja-JP" altLang="en-US" dirty="0"/>
              <a:t>矢印と一緒に</a:t>
            </a:r>
            <a:r>
              <a:rPr kumimoji="1" lang="ja-JP" altLang="en-US" dirty="0"/>
              <a:t>消える。</a:t>
            </a:r>
          </a:p>
        </p:txBody>
      </p:sp>
    </p:spTree>
    <p:extLst>
      <p:ext uri="{BB962C8B-B14F-4D97-AF65-F5344CB8AC3E}">
        <p14:creationId xmlns:p14="http://schemas.microsoft.com/office/powerpoint/2010/main" val="163560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349</Words>
  <Application>Microsoft Office PowerPoint</Application>
  <PresentationFormat>画面に合わせる (4:3)</PresentationFormat>
  <Paragraphs>62</Paragraphs>
  <Slides>17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ＭＳ Ｐゴシック</vt:lpstr>
      <vt:lpstr>游ゴシック</vt:lpstr>
      <vt:lpstr>Arial</vt:lpstr>
      <vt:lpstr>Calibri</vt:lpstr>
      <vt:lpstr>Office テーマ</vt:lpstr>
      <vt:lpstr>Image</vt:lpstr>
      <vt:lpstr>SYN-G-GEN Tutorial　#02 Target Unity</vt:lpstr>
      <vt:lpstr>Step 1 Tutorial #01の完成</vt:lpstr>
      <vt:lpstr>Step 2 分岐ステート作成</vt:lpstr>
      <vt:lpstr>PowerPoint プレゼンテーション</vt:lpstr>
      <vt:lpstr>Step 3 例）乱数で０か１を決定</vt:lpstr>
      <vt:lpstr>Step 4 branch欄の記入</vt:lpstr>
      <vt:lpstr>PowerPoint プレゼンテーション</vt:lpstr>
      <vt:lpstr>Step 5 矢印の削除</vt:lpstr>
      <vt:lpstr>PowerPoint プレゼンテーション</vt:lpstr>
      <vt:lpstr>Step 6 スフィア（球）とシリンダー生成ステート作成</vt:lpstr>
      <vt:lpstr>組込ノード作成</vt:lpstr>
      <vt:lpstr>スフィアとシリンダー</vt:lpstr>
      <vt:lpstr>位置変更</vt:lpstr>
      <vt:lpstr>補足：ソースの編集について</vt:lpstr>
      <vt:lpstr>Step 7 変換と実行</vt:lpstr>
      <vt:lpstr>PowerPoint プレゼンテーション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PSGG Unity Tutorial</dc:title>
  <dc:creator>西澤成人</dc:creator>
  <cp:lastModifiedBy>西澤 成人</cp:lastModifiedBy>
  <cp:revision>61</cp:revision>
  <dcterms:created xsi:type="dcterms:W3CDTF">2018-07-21T23:20:21Z</dcterms:created>
  <dcterms:modified xsi:type="dcterms:W3CDTF">2018-09-30T11:16:10Z</dcterms:modified>
</cp:coreProperties>
</file>