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57" r:id="rId5"/>
    <p:sldId id="278" r:id="rId6"/>
    <p:sldId id="28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3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5241-DDDB-4823-B8E2-66A67967200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7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PSGG 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#01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Naruto Nishizawa</a:t>
            </a:r>
          </a:p>
          <a:p>
            <a:r>
              <a:rPr kumimoji="1" lang="en-US" altLang="ja-JP" dirty="0"/>
              <a:t>2018/7/22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84FF7-85EB-406D-B576-B5D9573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6</a:t>
            </a:r>
            <a:br>
              <a:rPr lang="en-US" altLang="ja-JP" dirty="0"/>
            </a:br>
            <a:r>
              <a:rPr lang="ja-JP" altLang="en-US" dirty="0"/>
              <a:t>接続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078DAE-011A-4543-9E48-9A69D96A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6792"/>
            <a:ext cx="4333875" cy="254317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6FA2910-E5C6-42DF-8155-08A04AB76E63}"/>
              </a:ext>
            </a:extLst>
          </p:cNvPr>
          <p:cNvSpPr/>
          <p:nvPr/>
        </p:nvSpPr>
        <p:spPr>
          <a:xfrm>
            <a:off x="5148064" y="1856271"/>
            <a:ext cx="360040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S_START</a:t>
            </a:r>
            <a:r>
              <a:rPr kumimoji="1" lang="ja-JP" altLang="en-US" dirty="0"/>
              <a:t>の赤点をドラッグして、</a:t>
            </a:r>
            <a:r>
              <a:rPr kumimoji="1" lang="en-US" altLang="ja-JP" dirty="0"/>
              <a:t>S_0001</a:t>
            </a:r>
            <a:r>
              <a:rPr kumimoji="1" lang="ja-JP" altLang="en-US" dirty="0" err="1"/>
              <a:t>の緑</a:t>
            </a:r>
            <a:r>
              <a:rPr kumimoji="1" lang="ja-JP" altLang="en-US" dirty="0"/>
              <a:t>点にドロップ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確認ダイアログにてＯＫを選択。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380DCF6-ADD3-4183-BAEB-49E0C9B5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239121"/>
            <a:ext cx="4514850" cy="246697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A2C8DEA-80E7-4074-A381-20A7DED065CE}"/>
              </a:ext>
            </a:extLst>
          </p:cNvPr>
          <p:cNvSpPr/>
          <p:nvPr/>
        </p:nvSpPr>
        <p:spPr>
          <a:xfrm>
            <a:off x="5148064" y="4500500"/>
            <a:ext cx="360040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同様にして、</a:t>
            </a:r>
            <a:r>
              <a:rPr kumimoji="1" lang="en-US" altLang="ja-JP" dirty="0"/>
              <a:t>S_0001</a:t>
            </a:r>
            <a:r>
              <a:rPr lang="ja-JP" altLang="en-US" dirty="0"/>
              <a:t>から</a:t>
            </a:r>
            <a:r>
              <a:rPr kumimoji="1" lang="en-US" altLang="ja-JP" dirty="0"/>
              <a:t>S_END</a:t>
            </a:r>
            <a:r>
              <a:rPr kumimoji="1" lang="ja-JP" altLang="en-US" dirty="0"/>
              <a:t>へ接続。</a:t>
            </a:r>
          </a:p>
        </p:txBody>
      </p:sp>
    </p:spTree>
    <p:extLst>
      <p:ext uri="{BB962C8B-B14F-4D97-AF65-F5344CB8AC3E}">
        <p14:creationId xmlns:p14="http://schemas.microsoft.com/office/powerpoint/2010/main" val="59346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78BB9-2B92-4CB9-A73E-D1993069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/>
              <a:t>Cu</a:t>
            </a:r>
            <a:r>
              <a:rPr lang="en-US" altLang="ja-JP" dirty="0"/>
              <a:t>be</a:t>
            </a:r>
            <a:r>
              <a:rPr lang="ja-JP" altLang="en-US" dirty="0"/>
              <a:t>生成指定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35D165-9BD4-496B-9907-2346BE23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4419600" cy="326707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754AA02-3F0C-4E96-AA0A-81EA22F52502}"/>
              </a:ext>
            </a:extLst>
          </p:cNvPr>
          <p:cNvSpPr/>
          <p:nvPr/>
        </p:nvSpPr>
        <p:spPr>
          <a:xfrm>
            <a:off x="5806480" y="2362237"/>
            <a:ext cx="288032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S_0001</a:t>
            </a:r>
            <a:r>
              <a:rPr kumimoji="1" lang="ja-JP" altLang="en-US" dirty="0"/>
              <a:t>ステート上でクリック。</a:t>
            </a:r>
            <a:endParaRPr kumimoji="1" lang="en-US" altLang="ja-JP" dirty="0"/>
          </a:p>
          <a:p>
            <a:r>
              <a:rPr kumimoji="1" lang="ja-JP" altLang="en-US" dirty="0"/>
              <a:t>サブメニューから </a:t>
            </a:r>
            <a:r>
              <a:rPr kumimoji="1" lang="en-US" altLang="ja-JP" dirty="0"/>
              <a:t>“Edit – </a:t>
            </a:r>
            <a:r>
              <a:rPr kumimoji="1" lang="en-US" altLang="ja-JP" dirty="0" err="1"/>
              <a:t>fullset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を選択。</a:t>
            </a:r>
          </a:p>
        </p:txBody>
      </p:sp>
    </p:spTree>
    <p:extLst>
      <p:ext uri="{BB962C8B-B14F-4D97-AF65-F5344CB8AC3E}">
        <p14:creationId xmlns:p14="http://schemas.microsoft.com/office/powerpoint/2010/main" val="26115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CC79416-935B-4E39-9557-EBF1737A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9" y="3429000"/>
            <a:ext cx="3753669" cy="31980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A06394-4A14-477A-B7A6-CE5503D9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0"/>
            <a:ext cx="3756356" cy="31980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BED21-B18D-41D9-8D7B-50C8FC810EAE}"/>
              </a:ext>
            </a:extLst>
          </p:cNvPr>
          <p:cNvSpPr/>
          <p:nvPr/>
        </p:nvSpPr>
        <p:spPr>
          <a:xfrm>
            <a:off x="4558114" y="188640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ステート名を変更するため、</a:t>
            </a:r>
            <a:r>
              <a:rPr lang="en-US" altLang="ja-JP" dirty="0"/>
              <a:t>S_0001</a:t>
            </a:r>
            <a:r>
              <a:rPr lang="ja-JP" altLang="en-US" dirty="0"/>
              <a:t>をクリック。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0E38F4-9592-4F74-9CA8-B916D7386689}"/>
              </a:ext>
            </a:extLst>
          </p:cNvPr>
          <p:cNvSpPr/>
          <p:nvPr/>
        </p:nvSpPr>
        <p:spPr>
          <a:xfrm>
            <a:off x="4499992" y="3933056"/>
            <a:ext cx="367240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Stater</a:t>
            </a:r>
            <a:r>
              <a:rPr kumimoji="1" lang="ja-JP" altLang="en-US" dirty="0"/>
              <a:t>欄に</a:t>
            </a:r>
            <a:r>
              <a:rPr kumimoji="1" lang="en-US" altLang="ja-JP" dirty="0"/>
              <a:t>S_CREATE_CUBE</a:t>
            </a:r>
            <a:r>
              <a:rPr kumimoji="1" lang="ja-JP" altLang="en-US" dirty="0"/>
              <a:t>と記入。</a:t>
            </a:r>
            <a:endParaRPr kumimoji="1" lang="en-US" altLang="ja-JP" dirty="0"/>
          </a:p>
          <a:p>
            <a:r>
              <a:rPr lang="en-US" altLang="ja-JP" dirty="0"/>
              <a:t>Comment</a:t>
            </a:r>
            <a:r>
              <a:rPr lang="ja-JP" altLang="en-US" dirty="0"/>
              <a:t>欄に 「キューブ作成」と記入。</a:t>
            </a:r>
            <a:endParaRPr lang="en-US" altLang="ja-JP" dirty="0"/>
          </a:p>
          <a:p>
            <a:r>
              <a:rPr kumimoji="1" lang="en-US" altLang="ja-JP" dirty="0"/>
              <a:t>OK</a:t>
            </a:r>
            <a:r>
              <a:rPr lang="ja-JP" altLang="en-US" dirty="0"/>
              <a:t>ボタン押す。</a:t>
            </a:r>
            <a:endParaRPr lang="en-US" altLang="ja-JP" dirty="0"/>
          </a:p>
          <a:p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298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E8D9D82-8431-4C8C-8E50-108E544B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308"/>
            <a:ext cx="4176464" cy="35588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8579607-B461-45B3-BC3B-50257172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709210"/>
            <a:ext cx="4896544" cy="31167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54F7B61-B014-48B1-A559-6E7225BB8FF9}"/>
              </a:ext>
            </a:extLst>
          </p:cNvPr>
          <p:cNvSpPr/>
          <p:nvPr/>
        </p:nvSpPr>
        <p:spPr>
          <a:xfrm>
            <a:off x="4860034" y="629432"/>
            <a:ext cx="3816424" cy="1215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/>
              <a:t>init</a:t>
            </a:r>
            <a:r>
              <a:rPr kumimoji="1" lang="ja-JP" altLang="en-US" dirty="0"/>
              <a:t>欄をクリック。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6F60578-0E75-4179-A8A2-FD49544ADC79}"/>
              </a:ext>
            </a:extLst>
          </p:cNvPr>
          <p:cNvSpPr/>
          <p:nvPr/>
        </p:nvSpPr>
        <p:spPr>
          <a:xfrm>
            <a:off x="5324118" y="3585180"/>
            <a:ext cx="3568362" cy="3116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Edit Text</a:t>
            </a:r>
            <a:r>
              <a:rPr kumimoji="1" lang="ja-JP" altLang="en-US" dirty="0"/>
              <a:t>欄に </a:t>
            </a:r>
            <a:r>
              <a:rPr kumimoji="1" lang="en-US" altLang="ja-JP" dirty="0"/>
              <a:t>“</a:t>
            </a:r>
            <a:r>
              <a:rPr kumimoji="1" lang="en-US" altLang="ja-JP" dirty="0" err="1"/>
              <a:t>create_cube</a:t>
            </a:r>
            <a:r>
              <a:rPr kumimoji="1" lang="en-US" altLang="ja-JP" dirty="0"/>
              <a:t>();”</a:t>
            </a:r>
            <a:r>
              <a:rPr kumimoji="1" lang="ja-JP" altLang="en-US" dirty="0"/>
              <a:t>と記入。</a:t>
            </a:r>
            <a:endParaRPr kumimoji="1" lang="en-US" altLang="ja-JP" dirty="0"/>
          </a:p>
          <a:p>
            <a:r>
              <a:rPr kumimoji="1" lang="en-US" altLang="ja-JP" dirty="0"/>
              <a:t>Comment</a:t>
            </a:r>
            <a:r>
              <a:rPr kumimoji="1" lang="ja-JP" altLang="en-US" dirty="0"/>
              <a:t>欄に「</a:t>
            </a:r>
            <a:r>
              <a:rPr lang="ja-JP" altLang="en-US" dirty="0"/>
              <a:t>キューブ作成関数呼び出し」と記入。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813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8F23002-AD78-49D7-AD03-C1834C10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16633"/>
            <a:ext cx="4176464" cy="354343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92EEACA-48DB-4C8B-9061-753D16F1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3861048"/>
            <a:ext cx="4629150" cy="25908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C18CB8B-EC9A-4027-819B-535A717A1B71}"/>
              </a:ext>
            </a:extLst>
          </p:cNvPr>
          <p:cNvSpPr/>
          <p:nvPr/>
        </p:nvSpPr>
        <p:spPr>
          <a:xfrm>
            <a:off x="5148064" y="1052736"/>
            <a:ext cx="295232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ＯＫボタンを押す。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085143B-2FBF-4A36-A70C-F067B3647D05}"/>
              </a:ext>
            </a:extLst>
          </p:cNvPr>
          <p:cNvSpPr/>
          <p:nvPr/>
        </p:nvSpPr>
        <p:spPr>
          <a:xfrm>
            <a:off x="5167466" y="4292352"/>
            <a:ext cx="295232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S_0001</a:t>
            </a:r>
            <a:r>
              <a:rPr lang="ja-JP" altLang="en-US" dirty="0"/>
              <a:t>ステートが、右図のように変更される。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59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FC539-3447-4064-B63C-FBC3B4AB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 err="1"/>
              <a:t>create_cube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の実装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9CFCE05-D577-4B4B-98AD-4891E809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20888"/>
            <a:ext cx="2457450" cy="1962150"/>
          </a:xfrm>
          <a:prstGeom prst="rect">
            <a:avLst/>
          </a:prstGeom>
        </p:spPr>
      </p:pic>
      <p:sp>
        <p:nvSpPr>
          <p:cNvPr id="5" name="矢印: 左 4">
            <a:extLst>
              <a:ext uri="{FF2B5EF4-FFF2-40B4-BE49-F238E27FC236}">
                <a16:creationId xmlns:a16="http://schemas.microsoft.com/office/drawing/2014/main" id="{9E3C9359-D89D-4121-ACAB-90A5750318E5}"/>
              </a:ext>
            </a:extLst>
          </p:cNvPr>
          <p:cNvSpPr/>
          <p:nvPr/>
        </p:nvSpPr>
        <p:spPr>
          <a:xfrm>
            <a:off x="4077122" y="3665396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210E35-8328-47B5-A996-941EDC006EAA}"/>
              </a:ext>
            </a:extLst>
          </p:cNvPr>
          <p:cNvSpPr/>
          <p:nvPr/>
        </p:nvSpPr>
        <p:spPr>
          <a:xfrm>
            <a:off x="2848397" y="3717032"/>
            <a:ext cx="1147539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20F2C7F-5A88-4B82-8C81-05C5DD0754EA}"/>
              </a:ext>
            </a:extLst>
          </p:cNvPr>
          <p:cNvSpPr/>
          <p:nvPr/>
        </p:nvSpPr>
        <p:spPr>
          <a:xfrm>
            <a:off x="5305847" y="3212976"/>
            <a:ext cx="2938561" cy="144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実装用ソースを開く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091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FE02AE-01FC-4F4F-A4A8-41F96479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664"/>
            <a:ext cx="5657850" cy="382905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D7AD78-064D-444D-A8C9-A0E4F26B7405}"/>
              </a:ext>
            </a:extLst>
          </p:cNvPr>
          <p:cNvSpPr/>
          <p:nvPr/>
        </p:nvSpPr>
        <p:spPr>
          <a:xfrm>
            <a:off x="1331640" y="1196752"/>
            <a:ext cx="194421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BF95D3-5986-4482-A2FA-A2A94A9C4279}"/>
              </a:ext>
            </a:extLst>
          </p:cNvPr>
          <p:cNvSpPr/>
          <p:nvPr/>
        </p:nvSpPr>
        <p:spPr>
          <a:xfrm>
            <a:off x="1619672" y="2456564"/>
            <a:ext cx="4104456" cy="9724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FBE67B-6DE2-408A-9486-60DD05AE0626}"/>
              </a:ext>
            </a:extLst>
          </p:cNvPr>
          <p:cNvSpPr/>
          <p:nvPr/>
        </p:nvSpPr>
        <p:spPr>
          <a:xfrm>
            <a:off x="2483768" y="4869160"/>
            <a:ext cx="554461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赤枠で囲まれた部分を追加し、保存且つ終了。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264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B9E9C-AC24-4C45-9ECA-396E825A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ja-JP" altLang="en-US" dirty="0"/>
              <a:t>ソースへ変換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7B4515-C280-4DE1-940A-9BF29A3F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47925"/>
            <a:ext cx="2457450" cy="19621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3934D0-91F8-488A-8305-92BDC1EEEF3F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2A157CCD-3BA1-4B9C-A02D-5FA6AFB4A41A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E0F4BE-28DE-4611-BF48-318241C87A4D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①ユーティリティパネルの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908038-C192-4CBE-BE97-E49785AFDCD3}"/>
              </a:ext>
            </a:extLst>
          </p:cNvPr>
          <p:cNvSpPr/>
          <p:nvPr/>
        </p:nvSpPr>
        <p:spPr>
          <a:xfrm>
            <a:off x="1619672" y="3734643"/>
            <a:ext cx="108012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FA3E978A-DB2A-46A4-BF14-1788FACEC43D}"/>
              </a:ext>
            </a:extLst>
          </p:cNvPr>
          <p:cNvSpPr/>
          <p:nvPr/>
        </p:nvSpPr>
        <p:spPr>
          <a:xfrm>
            <a:off x="1789996" y="4337744"/>
            <a:ext cx="720080" cy="89145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DACBBC-0FFD-49DD-A7B5-7023F9A5BF24}"/>
              </a:ext>
            </a:extLst>
          </p:cNvPr>
          <p:cNvSpPr/>
          <p:nvPr/>
        </p:nvSpPr>
        <p:spPr>
          <a:xfrm>
            <a:off x="1056762" y="5157192"/>
            <a:ext cx="2205940" cy="1426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②変換ソース確認。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267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CE7F4-3465-4E81-B4BC-BAEAC9A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ja-JP" altLang="en-US" dirty="0"/>
              <a:t>ステートマシンのコンポネント化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43A14E-F85A-453D-97E8-B0D5EEAA8BB0}"/>
              </a:ext>
            </a:extLst>
          </p:cNvPr>
          <p:cNvSpPr txBox="1"/>
          <p:nvPr/>
        </p:nvSpPr>
        <p:spPr>
          <a:xfrm>
            <a:off x="535522" y="1628800"/>
            <a:ext cx="861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GameObject</a:t>
            </a:r>
            <a:r>
              <a:rPr kumimoji="1" lang="ja-JP" altLang="en-US" dirty="0"/>
              <a:t>に追加するため、</a:t>
            </a:r>
            <a:r>
              <a:rPr lang="en-US" altLang="ja-JP" dirty="0" err="1"/>
              <a:t>monobehavior</a:t>
            </a:r>
            <a:r>
              <a:rPr lang="ja-JP" altLang="en-US" dirty="0"/>
              <a:t>を継承した</a:t>
            </a:r>
            <a:r>
              <a:rPr kumimoji="1" lang="ja-JP" altLang="en-US" dirty="0"/>
              <a:t>コンポネントクラスを生成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CEDCE5-884C-4D03-A38E-293CE52C8BED}"/>
              </a:ext>
            </a:extLst>
          </p:cNvPr>
          <p:cNvSpPr/>
          <p:nvPr/>
        </p:nvSpPr>
        <p:spPr>
          <a:xfrm>
            <a:off x="4644008" y="2636912"/>
            <a:ext cx="432048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Test.cs</a:t>
            </a:r>
            <a:r>
              <a:rPr kumimoji="1" lang="ja-JP" altLang="en-US" dirty="0"/>
              <a:t>を作成。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ソースは次ページ。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03A2EA-8838-48D3-B2DE-66DFD7BE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95512"/>
            <a:ext cx="3390900" cy="2466975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70AB26F-D982-4E72-A7DD-F2F7AA101F96}"/>
              </a:ext>
            </a:extLst>
          </p:cNvPr>
          <p:cNvCxnSpPr>
            <a:cxnSpLocks/>
          </p:cNvCxnSpPr>
          <p:nvPr/>
        </p:nvCxnSpPr>
        <p:spPr>
          <a:xfrm flipH="1">
            <a:off x="2771800" y="3068960"/>
            <a:ext cx="18722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B5B286-07E9-4D10-A408-3B6A6C4A50E5}"/>
              </a:ext>
            </a:extLst>
          </p:cNvPr>
          <p:cNvSpPr/>
          <p:nvPr/>
        </p:nvSpPr>
        <p:spPr>
          <a:xfrm>
            <a:off x="251520" y="1052736"/>
            <a:ext cx="5760640" cy="5544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System.Collections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System.Collections.Generic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UnityEngine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public class Test :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MonoBehaviour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TestControl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m_sm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// Use this for initialization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void Start () {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m_sm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new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TestControl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();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m_sm.Start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();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}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// Update is called once per frame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void Update () {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m_sm.update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();		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}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DBF540-102C-4B63-96E2-58914BC9AA85}"/>
              </a:ext>
            </a:extLst>
          </p:cNvPr>
          <p:cNvSpPr/>
          <p:nvPr/>
        </p:nvSpPr>
        <p:spPr>
          <a:xfrm>
            <a:off x="260708" y="5555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Test.cs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A3CF31F-8CF0-4422-94B9-34880E025ACB}"/>
              </a:ext>
            </a:extLst>
          </p:cNvPr>
          <p:cNvCxnSpPr>
            <a:cxnSpLocks/>
          </p:cNvCxnSpPr>
          <p:nvPr/>
        </p:nvCxnSpPr>
        <p:spPr>
          <a:xfrm flipH="1">
            <a:off x="3491880" y="1196752"/>
            <a:ext cx="3024336" cy="18002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46184CE-6F97-4043-86D2-F170A8773C53}"/>
              </a:ext>
            </a:extLst>
          </p:cNvPr>
          <p:cNvSpPr/>
          <p:nvPr/>
        </p:nvSpPr>
        <p:spPr>
          <a:xfrm>
            <a:off x="6228184" y="447564"/>
            <a:ext cx="2655108" cy="936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当ステートマシンの</a:t>
            </a:r>
            <a:endParaRPr lang="en-US" altLang="ja-JP" dirty="0"/>
          </a:p>
          <a:p>
            <a:pPr algn="ctr"/>
            <a:r>
              <a:rPr lang="ja-JP" altLang="en-US" dirty="0"/>
              <a:t>実体用変数宣言。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DB7F3F8-8882-4014-83F6-6AD23E98E695}"/>
              </a:ext>
            </a:extLst>
          </p:cNvPr>
          <p:cNvCxnSpPr>
            <a:cxnSpLocks/>
          </p:cNvCxnSpPr>
          <p:nvPr/>
        </p:nvCxnSpPr>
        <p:spPr>
          <a:xfrm flipH="1">
            <a:off x="5436096" y="2859832"/>
            <a:ext cx="1080120" cy="1138336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3C3E6F8-ED8F-4701-8A8B-7C5058011C31}"/>
              </a:ext>
            </a:extLst>
          </p:cNvPr>
          <p:cNvSpPr/>
          <p:nvPr/>
        </p:nvSpPr>
        <p:spPr>
          <a:xfrm>
            <a:off x="2051720" y="3998168"/>
            <a:ext cx="3384376" cy="654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94E53AE-76F2-4807-9379-1A84062C23AF}"/>
              </a:ext>
            </a:extLst>
          </p:cNvPr>
          <p:cNvSpPr/>
          <p:nvPr/>
        </p:nvSpPr>
        <p:spPr>
          <a:xfrm>
            <a:off x="6255618" y="2215208"/>
            <a:ext cx="2655108" cy="936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インスタンス化と</a:t>
            </a:r>
            <a:r>
              <a:rPr kumimoji="1" lang="en-US" altLang="ja-JP" dirty="0"/>
              <a:t>Start</a:t>
            </a:r>
            <a:r>
              <a:rPr kumimoji="1" lang="ja-JP" altLang="en-US" dirty="0"/>
              <a:t>呼出し。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60C44C5-C87F-4E8E-BC4E-388DCAE805D5}"/>
              </a:ext>
            </a:extLst>
          </p:cNvPr>
          <p:cNvSpPr/>
          <p:nvPr/>
        </p:nvSpPr>
        <p:spPr>
          <a:xfrm>
            <a:off x="1251062" y="2842592"/>
            <a:ext cx="2240818" cy="442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39FDF77-97BE-4276-A466-4E45EAD82147}"/>
              </a:ext>
            </a:extLst>
          </p:cNvPr>
          <p:cNvSpPr/>
          <p:nvPr/>
        </p:nvSpPr>
        <p:spPr>
          <a:xfrm>
            <a:off x="2123728" y="5654352"/>
            <a:ext cx="2160240" cy="2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7F009DA-D4CF-4701-B9D9-3C5E6A4D3266}"/>
              </a:ext>
            </a:extLst>
          </p:cNvPr>
          <p:cNvCxnSpPr>
            <a:cxnSpLocks/>
          </p:cNvCxnSpPr>
          <p:nvPr/>
        </p:nvCxnSpPr>
        <p:spPr>
          <a:xfrm flipH="1">
            <a:off x="4283968" y="5150296"/>
            <a:ext cx="1971650" cy="65496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364A1DD-E485-420C-BB54-E10AB7EFD31D}"/>
              </a:ext>
            </a:extLst>
          </p:cNvPr>
          <p:cNvSpPr/>
          <p:nvPr/>
        </p:nvSpPr>
        <p:spPr>
          <a:xfrm>
            <a:off x="6228184" y="4433664"/>
            <a:ext cx="2655108" cy="936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アップデート呼出し。</a:t>
            </a:r>
          </a:p>
        </p:txBody>
      </p:sp>
    </p:spTree>
    <p:extLst>
      <p:ext uri="{BB962C8B-B14F-4D97-AF65-F5344CB8AC3E}">
        <p14:creationId xmlns:p14="http://schemas.microsoft.com/office/powerpoint/2010/main" val="26519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D70B-31D4-42BB-8161-0A66F81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ja-JP" altLang="en-US" dirty="0"/>
              <a:t>新規</a:t>
            </a:r>
            <a:r>
              <a:rPr kumimoji="1" lang="en-US" altLang="ja-JP" dirty="0"/>
              <a:t>Unity Project</a:t>
            </a:r>
            <a:r>
              <a:rPr kumimoji="1" lang="ja-JP" altLang="en-US" dirty="0"/>
              <a:t>作成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B2C38DC-C84D-47B1-9A2C-C09721D6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957" y="2065278"/>
            <a:ext cx="5676086" cy="330110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3CC9FB-D709-4C8D-ABE6-49EB3D37B09D}"/>
              </a:ext>
            </a:extLst>
          </p:cNvPr>
          <p:cNvSpPr txBox="1"/>
          <p:nvPr/>
        </p:nvSpPr>
        <p:spPr>
          <a:xfrm>
            <a:off x="2243807" y="1556792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下記のように</a:t>
            </a:r>
            <a:r>
              <a:rPr kumimoji="1" lang="ja-JP" altLang="en-US" dirty="0"/>
              <a:t>新規の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プロジェクトを作成</a:t>
            </a:r>
          </a:p>
        </p:txBody>
      </p:sp>
    </p:spTree>
    <p:extLst>
      <p:ext uri="{BB962C8B-B14F-4D97-AF65-F5344CB8AC3E}">
        <p14:creationId xmlns:p14="http://schemas.microsoft.com/office/powerpoint/2010/main" val="3478933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3402-8FE9-4E65-933E-B07596C8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10</a:t>
            </a:r>
            <a:br>
              <a:rPr kumimoji="1" lang="en-US" altLang="ja-JP" dirty="0"/>
            </a:br>
            <a:r>
              <a:rPr kumimoji="1" lang="ja-JP" altLang="en-US" dirty="0"/>
              <a:t>シーンの</a:t>
            </a:r>
            <a:r>
              <a:rPr kumimoji="1" lang="en-US" altLang="ja-JP" dirty="0" err="1"/>
              <a:t>GameObject</a:t>
            </a:r>
            <a:r>
              <a:rPr kumimoji="1" lang="ja-JP" altLang="en-US" dirty="0"/>
              <a:t>に装着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F4FDE9-5D0E-4A2B-9A8F-C3B3EC8C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1530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11</a:t>
            </a:r>
            <a:br>
              <a:rPr kumimoji="1" lang="en-US" altLang="ja-JP" dirty="0"/>
            </a:br>
            <a:r>
              <a:rPr kumimoji="1" lang="ja-JP" altLang="en-US" dirty="0"/>
              <a:t>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D7055-2ED9-49D1-AE30-5497EA66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7109713" cy="49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B84C-D5C9-44B3-9292-99CDA87F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C2346-0ED0-4F3D-8462-FAAA0ED3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ステートマシンを新規作成する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ステートマシン</a:t>
            </a:r>
            <a:r>
              <a:rPr lang="ja-JP" altLang="en-US" dirty="0"/>
              <a:t>図</a:t>
            </a:r>
            <a:r>
              <a:rPr kumimoji="1" lang="ja-JP" altLang="en-US" dirty="0"/>
              <a:t>を組み立てる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ステートに関数の呼出しを書く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関数を作成する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ステートマシンをプログラムソースへ変換する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Unity</a:t>
            </a:r>
            <a:r>
              <a:rPr lang="ja-JP" altLang="en-US" dirty="0"/>
              <a:t>向けに接続クラスを作成する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3123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AB5A1D-F6D8-4FC6-BF64-829F976B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340768"/>
            <a:ext cx="7956376" cy="45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B7479-9335-4AB3-B07C-D74153F9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 2 </a:t>
            </a:r>
            <a:br>
              <a:rPr kumimoji="1" lang="en-US" altLang="ja-JP" dirty="0"/>
            </a:br>
            <a:r>
              <a:rPr kumimoji="1" lang="en-US" altLang="ja-JP" dirty="0"/>
              <a:t>Unity</a:t>
            </a:r>
            <a:r>
              <a:rPr kumimoji="1" lang="ja-JP" altLang="en-US" dirty="0"/>
              <a:t>用新規</a:t>
            </a:r>
            <a:r>
              <a:rPr lang="ja-JP" altLang="en-US" dirty="0"/>
              <a:t>ステートマシン作成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17538E-592D-4353-9F46-B5A486B75AF4}"/>
              </a:ext>
            </a:extLst>
          </p:cNvPr>
          <p:cNvSpPr txBox="1"/>
          <p:nvPr/>
        </p:nvSpPr>
        <p:spPr>
          <a:xfrm>
            <a:off x="1259632" y="1706574"/>
            <a:ext cx="5239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SYN-G-GEN</a:t>
            </a:r>
            <a:r>
              <a:rPr kumimoji="1" lang="ja-JP" altLang="en-US" dirty="0"/>
              <a:t>を起動。</a:t>
            </a:r>
            <a:endParaRPr kumimoji="1" lang="en-US" altLang="ja-JP" dirty="0"/>
          </a:p>
          <a:p>
            <a:r>
              <a:rPr kumimoji="1" lang="en-US" altLang="ja-JP" dirty="0"/>
              <a:t>Start Dialog</a:t>
            </a:r>
            <a:r>
              <a:rPr kumimoji="1" lang="ja-JP" altLang="en-US" dirty="0"/>
              <a:t>の</a:t>
            </a:r>
            <a:r>
              <a:rPr lang="ja-JP" altLang="en-US" dirty="0"/>
              <a:t>新規ステートマシン作成ボタンを押下。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B6FF190-871B-410C-A597-8B4B7DFC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9707"/>
            <a:ext cx="5410200" cy="356235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10333B-533C-4509-ABE0-03DCDB96943B}"/>
              </a:ext>
            </a:extLst>
          </p:cNvPr>
          <p:cNvSpPr/>
          <p:nvPr/>
        </p:nvSpPr>
        <p:spPr>
          <a:xfrm>
            <a:off x="1331640" y="3284984"/>
            <a:ext cx="4536504" cy="576064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22006716-3F24-474A-A5A1-2FFE2D2F9242}"/>
              </a:ext>
            </a:extLst>
          </p:cNvPr>
          <p:cNvSpPr/>
          <p:nvPr/>
        </p:nvSpPr>
        <p:spPr>
          <a:xfrm>
            <a:off x="5890335" y="3320988"/>
            <a:ext cx="1489977" cy="50405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7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BB7B4BF-0F21-4991-B258-1F92838F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36" y="3898332"/>
            <a:ext cx="3543427" cy="20863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8410" y="1111170"/>
            <a:ext cx="828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6BA69F4-C509-4BD4-B75C-0F8C9AA8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152" y="3898672"/>
            <a:ext cx="3549705" cy="208846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27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775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291490FE-C7DB-4FF4-9072-5CE9C950F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36" y="870121"/>
            <a:ext cx="3543427" cy="20891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F3E93C-057B-4F6C-80E2-234BF0B36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314" y="870121"/>
            <a:ext cx="3549705" cy="2099436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25E00A64-7C6D-4A1A-A944-AAAFF7BFB3EC}"/>
              </a:ext>
            </a:extLst>
          </p:cNvPr>
          <p:cNvSpPr/>
          <p:nvPr/>
        </p:nvSpPr>
        <p:spPr>
          <a:xfrm>
            <a:off x="2123728" y="3140968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64BC76B1-A1C1-43FC-BBD9-E18D79F2BB01}"/>
              </a:ext>
            </a:extLst>
          </p:cNvPr>
          <p:cNvSpPr/>
          <p:nvPr/>
        </p:nvSpPr>
        <p:spPr>
          <a:xfrm rot="13147904">
            <a:off x="4293020" y="3195617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3D8F95-D2CE-4CAE-BF52-E280354596F5}"/>
              </a:ext>
            </a:extLst>
          </p:cNvPr>
          <p:cNvSpPr/>
          <p:nvPr/>
        </p:nvSpPr>
        <p:spPr>
          <a:xfrm>
            <a:off x="6427366" y="3140968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137E11-F69D-4661-92D8-88CEB4CA7144}"/>
              </a:ext>
            </a:extLst>
          </p:cNvPr>
          <p:cNvSpPr txBox="1"/>
          <p:nvPr/>
        </p:nvSpPr>
        <p:spPr>
          <a:xfrm>
            <a:off x="1259632" y="377219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下記のように選択、入力。　</a:t>
            </a:r>
            <a:r>
              <a:rPr kumimoji="1" lang="en-US" altLang="ja-JP" dirty="0"/>
              <a:t>NEXT</a:t>
            </a:r>
            <a:r>
              <a:rPr kumimoji="1" lang="ja-JP" altLang="en-US" dirty="0"/>
              <a:t>ボタンで次へ</a:t>
            </a:r>
          </a:p>
        </p:txBody>
      </p:sp>
    </p:spTree>
    <p:extLst>
      <p:ext uri="{BB962C8B-B14F-4D97-AF65-F5344CB8AC3E}">
        <p14:creationId xmlns:p14="http://schemas.microsoft.com/office/powerpoint/2010/main" val="327060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下 3">
            <a:extLst>
              <a:ext uri="{FF2B5EF4-FFF2-40B4-BE49-F238E27FC236}">
                <a16:creationId xmlns:a16="http://schemas.microsoft.com/office/drawing/2014/main" id="{83EF954A-FFFB-44E3-A099-43A67FA31C6F}"/>
              </a:ext>
            </a:extLst>
          </p:cNvPr>
          <p:cNvSpPr/>
          <p:nvPr/>
        </p:nvSpPr>
        <p:spPr>
          <a:xfrm>
            <a:off x="2123728" y="3140968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AB8262-74F6-4046-95B5-2AC062C5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36" y="870121"/>
            <a:ext cx="3546159" cy="20863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704C9AE-34CC-4DE8-AB4E-A4729983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6" y="3898332"/>
            <a:ext cx="3543427" cy="2073866"/>
          </a:xfrm>
          <a:prstGeom prst="rect">
            <a:avLst/>
          </a:prstGeom>
        </p:spPr>
      </p:pic>
      <p:sp>
        <p:nvSpPr>
          <p:cNvPr id="7" name="矢印: 左 6">
            <a:extLst>
              <a:ext uri="{FF2B5EF4-FFF2-40B4-BE49-F238E27FC236}">
                <a16:creationId xmlns:a16="http://schemas.microsoft.com/office/drawing/2014/main" id="{2A95CF6F-D052-41FE-9B1A-81B1B03BCE31}"/>
              </a:ext>
            </a:extLst>
          </p:cNvPr>
          <p:cNvSpPr/>
          <p:nvPr/>
        </p:nvSpPr>
        <p:spPr>
          <a:xfrm>
            <a:off x="4177675" y="5386223"/>
            <a:ext cx="1152128" cy="43204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4E9AACC-F25D-45B1-8EF5-1F0FF7009CB4}"/>
              </a:ext>
            </a:extLst>
          </p:cNvPr>
          <p:cNvSpPr/>
          <p:nvPr/>
        </p:nvSpPr>
        <p:spPr>
          <a:xfrm>
            <a:off x="1115616" y="5386223"/>
            <a:ext cx="3024336" cy="432048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F69C31B-8DBC-4E01-AC2E-0B863B2B9A55}"/>
              </a:ext>
            </a:extLst>
          </p:cNvPr>
          <p:cNvSpPr/>
          <p:nvPr/>
        </p:nvSpPr>
        <p:spPr>
          <a:xfrm>
            <a:off x="5148064" y="5276924"/>
            <a:ext cx="1872208" cy="7443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押下</a:t>
            </a:r>
          </a:p>
        </p:txBody>
      </p:sp>
    </p:spTree>
    <p:extLst>
      <p:ext uri="{BB962C8B-B14F-4D97-AF65-F5344CB8AC3E}">
        <p14:creationId xmlns:p14="http://schemas.microsoft.com/office/powerpoint/2010/main" val="13816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3723ECA-69C7-4261-89AB-86E69E63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1916832"/>
            <a:ext cx="5112568" cy="457687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45EB64-0B74-4EEC-8E36-6AC121A90C9C}"/>
              </a:ext>
            </a:extLst>
          </p:cNvPr>
          <p:cNvGrpSpPr/>
          <p:nvPr/>
        </p:nvGrpSpPr>
        <p:grpSpPr>
          <a:xfrm>
            <a:off x="6912260" y="3053142"/>
            <a:ext cx="2160240" cy="576064"/>
            <a:chOff x="6732240" y="2276872"/>
            <a:chExt cx="2160240" cy="576064"/>
          </a:xfrm>
        </p:grpSpPr>
        <p:sp>
          <p:nvSpPr>
            <p:cNvPr id="6" name="矢印: 左 5">
              <a:extLst>
                <a:ext uri="{FF2B5EF4-FFF2-40B4-BE49-F238E27FC236}">
                  <a16:creationId xmlns:a16="http://schemas.microsoft.com/office/drawing/2014/main" id="{78AE1AB6-3CAC-440D-82A3-3C1FC6E5B3DA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E2F206B1-471E-4E51-9606-9964590D4836}"/>
                </a:ext>
              </a:extLst>
            </p:cNvPr>
            <p:cNvSpPr/>
            <p:nvPr/>
          </p:nvSpPr>
          <p:spPr>
            <a:xfrm>
              <a:off x="7524328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ステート編集</a:t>
              </a:r>
              <a:endParaRPr kumimoji="1" lang="en-US" altLang="ja-JP" sz="1200" dirty="0"/>
            </a:p>
            <a:p>
              <a:pPr algn="ctr"/>
              <a:r>
                <a:rPr lang="ja-JP" altLang="en-US" sz="1200" dirty="0"/>
                <a:t>パネル</a:t>
              </a:r>
              <a:endParaRPr kumimoji="1" lang="ja-JP" altLang="en-US" dirty="0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EABA2D0-6A47-473F-97C0-76ED333B5C71}"/>
              </a:ext>
            </a:extLst>
          </p:cNvPr>
          <p:cNvGrpSpPr/>
          <p:nvPr/>
        </p:nvGrpSpPr>
        <p:grpSpPr>
          <a:xfrm>
            <a:off x="6877269" y="5357398"/>
            <a:ext cx="2160240" cy="576064"/>
            <a:chOff x="6732240" y="2276872"/>
            <a:chExt cx="2160240" cy="576064"/>
          </a:xfrm>
        </p:grpSpPr>
        <p:sp>
          <p:nvSpPr>
            <p:cNvPr id="10" name="矢印: 左 9">
              <a:extLst>
                <a:ext uri="{FF2B5EF4-FFF2-40B4-BE49-F238E27FC236}">
                  <a16:creationId xmlns:a16="http://schemas.microsoft.com/office/drawing/2014/main" id="{B51BCF19-B86A-4695-9B67-475F942AD4E5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68485F2E-570D-4221-8A9B-3918EDA77DDE}"/>
                </a:ext>
              </a:extLst>
            </p:cNvPr>
            <p:cNvSpPr/>
            <p:nvPr/>
          </p:nvSpPr>
          <p:spPr>
            <a:xfrm>
              <a:off x="7524328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広告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C274116-3841-4E23-AF7B-84EC0FB55E70}"/>
              </a:ext>
            </a:extLst>
          </p:cNvPr>
          <p:cNvGrpSpPr/>
          <p:nvPr/>
        </p:nvGrpSpPr>
        <p:grpSpPr>
          <a:xfrm flipH="1">
            <a:off x="287524" y="2247603"/>
            <a:ext cx="1728192" cy="576064"/>
            <a:chOff x="6732240" y="2276872"/>
            <a:chExt cx="2160242" cy="576064"/>
          </a:xfrm>
        </p:grpSpPr>
        <p:sp>
          <p:nvSpPr>
            <p:cNvPr id="13" name="矢印: 左 12">
              <a:extLst>
                <a:ext uri="{FF2B5EF4-FFF2-40B4-BE49-F238E27FC236}">
                  <a16:creationId xmlns:a16="http://schemas.microsoft.com/office/drawing/2014/main" id="{E91DED58-1223-420F-8D38-2844C51BBE51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9EC9665-FE49-44B4-A31E-4EF42DB9CAD4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通知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843B1DA-0081-489A-9D12-DBB14C58422A}"/>
              </a:ext>
            </a:extLst>
          </p:cNvPr>
          <p:cNvGrpSpPr/>
          <p:nvPr/>
        </p:nvGrpSpPr>
        <p:grpSpPr>
          <a:xfrm flipH="1">
            <a:off x="287524" y="3989246"/>
            <a:ext cx="1728192" cy="576064"/>
            <a:chOff x="6732240" y="2276872"/>
            <a:chExt cx="2160242" cy="576064"/>
          </a:xfrm>
        </p:grpSpPr>
        <p:sp>
          <p:nvSpPr>
            <p:cNvPr id="16" name="矢印: 左 15">
              <a:extLst>
                <a:ext uri="{FF2B5EF4-FFF2-40B4-BE49-F238E27FC236}">
                  <a16:creationId xmlns:a16="http://schemas.microsoft.com/office/drawing/2014/main" id="{31CF7466-3127-4A16-B13E-65CB85D24D14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3F0C0CAB-5722-450D-AAB8-FC9EE482A387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マルチ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756E558-84EC-4D68-8B53-872BA8E95672}"/>
              </a:ext>
            </a:extLst>
          </p:cNvPr>
          <p:cNvGrpSpPr/>
          <p:nvPr/>
        </p:nvGrpSpPr>
        <p:grpSpPr>
          <a:xfrm flipH="1">
            <a:off x="263013" y="5679090"/>
            <a:ext cx="1728192" cy="576064"/>
            <a:chOff x="6732240" y="2276872"/>
            <a:chExt cx="2160242" cy="576064"/>
          </a:xfrm>
        </p:grpSpPr>
        <p:sp>
          <p:nvSpPr>
            <p:cNvPr id="19" name="矢印: 左 18">
              <a:extLst>
                <a:ext uri="{FF2B5EF4-FFF2-40B4-BE49-F238E27FC236}">
                  <a16:creationId xmlns:a16="http://schemas.microsoft.com/office/drawing/2014/main" id="{A9EE1CF5-62F1-49CC-A6A4-0068A7853058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7DDA748-F393-42DF-9559-835E9B4B4D60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ユーティリティ</a:t>
              </a:r>
              <a:endParaRPr kumimoji="1" lang="en-US" altLang="ja-JP" sz="1100" dirty="0"/>
            </a:p>
            <a:p>
              <a:pPr algn="ctr"/>
              <a:r>
                <a:rPr kumimoji="1" lang="ja-JP" altLang="en-US" sz="1100" dirty="0"/>
                <a:t>パネル</a:t>
              </a:r>
            </a:p>
          </p:txBody>
        </p:sp>
      </p:grpSp>
      <p:sp>
        <p:nvSpPr>
          <p:cNvPr id="21" name="タイトル 1">
            <a:extLst>
              <a:ext uri="{FF2B5EF4-FFF2-40B4-BE49-F238E27FC236}">
                <a16:creationId xmlns:a16="http://schemas.microsoft.com/office/drawing/2014/main" id="{68064A9C-5661-4468-95D1-413FEDA1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en-US" altLang="ja-JP" dirty="0"/>
              <a:t>PSGG Editor</a:t>
            </a:r>
            <a:r>
              <a:rPr kumimoji="1" lang="ja-JP" altLang="en-US" dirty="0"/>
              <a:t>ウインドウの説明</a:t>
            </a:r>
          </a:p>
        </p:txBody>
      </p:sp>
    </p:spTree>
    <p:extLst>
      <p:ext uri="{BB962C8B-B14F-4D97-AF65-F5344CB8AC3E}">
        <p14:creationId xmlns:p14="http://schemas.microsoft.com/office/powerpoint/2010/main" val="245766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45751-3EDA-4006-937D-ADAD2E8E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sz="3600" dirty="0"/>
              <a:t>Unity</a:t>
            </a:r>
            <a:r>
              <a:rPr kumimoji="1" lang="ja-JP" altLang="en-US" sz="3600" dirty="0"/>
              <a:t>プロジェクトに作成したファイルの確認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ABA8DA1-C51B-4C94-BEB1-8FE8A7932651}"/>
              </a:ext>
            </a:extLst>
          </p:cNvPr>
          <p:cNvSpPr/>
          <p:nvPr/>
        </p:nvSpPr>
        <p:spPr>
          <a:xfrm>
            <a:off x="5558429" y="1510219"/>
            <a:ext cx="2943200" cy="77377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Base/</a:t>
            </a:r>
            <a:r>
              <a:rPr kumimoji="1" lang="en-US" altLang="ja-JP" dirty="0" err="1"/>
              <a:t>StateManager</a:t>
            </a:r>
            <a:r>
              <a:rPr lang="en-US" altLang="ja-JP" dirty="0" err="1"/>
              <a:t>.cs</a:t>
            </a:r>
            <a:endParaRPr lang="en-US" altLang="ja-JP" dirty="0"/>
          </a:p>
          <a:p>
            <a:pPr algn="ctr"/>
            <a:r>
              <a:rPr lang="ja-JP" altLang="en-US" dirty="0"/>
              <a:t>ステートマシン共通クラス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2B9F420-0052-4952-B009-CD57FE25B4EC}"/>
              </a:ext>
            </a:extLst>
          </p:cNvPr>
          <p:cNvSpPr/>
          <p:nvPr/>
        </p:nvSpPr>
        <p:spPr>
          <a:xfrm>
            <a:off x="5558429" y="303109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SYN-G-GEN</a:t>
            </a:r>
            <a:r>
              <a:rPr lang="ja-JP" altLang="en-US" dirty="0"/>
              <a:t>起動用ファイル</a:t>
            </a:r>
            <a:endParaRPr lang="en-US" altLang="ja-JP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74B14C4-449E-4336-AC82-EF1350AC4CD4}"/>
              </a:ext>
            </a:extLst>
          </p:cNvPr>
          <p:cNvSpPr/>
          <p:nvPr/>
        </p:nvSpPr>
        <p:spPr>
          <a:xfrm>
            <a:off x="5558429" y="360760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ステートマシン保存用エクセルファイル</a:t>
            </a:r>
            <a:endParaRPr lang="en-US" altLang="ja-JP" sz="12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B4005AA-7AB4-43FC-94EF-411071CDCDE5}"/>
              </a:ext>
            </a:extLst>
          </p:cNvPr>
          <p:cNvSpPr/>
          <p:nvPr/>
        </p:nvSpPr>
        <p:spPr>
          <a:xfrm>
            <a:off x="5558429" y="418411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ユーザ編集用クラスファイル</a:t>
            </a:r>
            <a:endParaRPr lang="en-US" altLang="ja-JP" sz="1200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2239FD3-88EA-4596-8E82-62FFDEB252E6}"/>
              </a:ext>
            </a:extLst>
          </p:cNvPr>
          <p:cNvSpPr/>
          <p:nvPr/>
        </p:nvSpPr>
        <p:spPr>
          <a:xfrm>
            <a:off x="5558429" y="476062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自動生成クラスファイル</a:t>
            </a:r>
            <a:endParaRPr lang="en-US" altLang="ja-JP" sz="1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8E6080-A775-4434-8DED-111A3D37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0" y="2514828"/>
            <a:ext cx="3733800" cy="2228850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5922820-FE54-41B5-AB3E-651F57008BD4}"/>
              </a:ext>
            </a:extLst>
          </p:cNvPr>
          <p:cNvSpPr/>
          <p:nvPr/>
        </p:nvSpPr>
        <p:spPr>
          <a:xfrm>
            <a:off x="5558429" y="245458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ヘルプタブ用ヘルプファイル</a:t>
            </a:r>
            <a:endParaRPr lang="en-US" altLang="ja-JP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D432AB4-51DC-43C6-9D93-DD161F8A006A}"/>
              </a:ext>
            </a:extLst>
          </p:cNvPr>
          <p:cNvCxnSpPr>
            <a:stCxn id="29" idx="1"/>
          </p:cNvCxnSpPr>
          <p:nvPr/>
        </p:nvCxnSpPr>
        <p:spPr>
          <a:xfrm flipH="1">
            <a:off x="2843808" y="1897106"/>
            <a:ext cx="2714621" cy="1171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8EF938-87F5-4B65-99E6-038EDC8A165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987824" y="2657542"/>
            <a:ext cx="2570605" cy="723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ADE615-798C-4F7E-A737-D85BADADFB9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203849" y="3234052"/>
            <a:ext cx="2354580" cy="317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1031C48-262B-4858-A7EB-E82EC3A3D6B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03849" y="3716390"/>
            <a:ext cx="2354580" cy="94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5076861-574E-4B2A-8C3E-333C4531F2D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203849" y="3864956"/>
            <a:ext cx="2354580" cy="522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3236DA-D699-4E23-B563-47389C9333B5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585573" y="4067918"/>
            <a:ext cx="1972856" cy="895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9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1364-C108-441E-969B-BBE08045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5</a:t>
            </a:r>
            <a:br>
              <a:rPr kumimoji="1" lang="en-US" altLang="ja-JP" dirty="0"/>
            </a:br>
            <a:r>
              <a:rPr kumimoji="1" lang="ja-JP" altLang="en-US" dirty="0"/>
              <a:t>新規ステート作成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4528B3-D187-4164-A9BF-4B6176C7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3600400" cy="268251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1C969D3-434D-4F0B-95B0-E783575F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323489"/>
            <a:ext cx="3701635" cy="228958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C4A661F-C7E2-4293-BBC1-9BBB32326E6D}"/>
              </a:ext>
            </a:extLst>
          </p:cNvPr>
          <p:cNvSpPr/>
          <p:nvPr/>
        </p:nvSpPr>
        <p:spPr>
          <a:xfrm>
            <a:off x="4932040" y="2060848"/>
            <a:ext cx="3312368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画面をクリックして、</a:t>
            </a:r>
            <a:r>
              <a:rPr lang="en-US" altLang="ja-JP" dirty="0"/>
              <a:t>”New State”</a:t>
            </a:r>
            <a:r>
              <a:rPr lang="ja-JP" altLang="en-US" dirty="0"/>
              <a:t>を選択する。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新ステート </a:t>
            </a:r>
            <a:r>
              <a:rPr kumimoji="1" lang="en-US" altLang="ja-JP" dirty="0"/>
              <a:t>“S_0001”</a:t>
            </a:r>
            <a:r>
              <a:rPr kumimoji="1" lang="ja-JP" altLang="en-US" dirty="0"/>
              <a:t>が作成される。</a:t>
            </a:r>
          </a:p>
        </p:txBody>
      </p:sp>
    </p:spTree>
    <p:extLst>
      <p:ext uri="{BB962C8B-B14F-4D97-AF65-F5344CB8AC3E}">
        <p14:creationId xmlns:p14="http://schemas.microsoft.com/office/powerpoint/2010/main" val="38260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400</Words>
  <Application>Microsoft Office PowerPoint</Application>
  <PresentationFormat>画面に合わせる (4:3)</PresentationFormat>
  <Paragraphs>95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Meiryo UI</vt:lpstr>
      <vt:lpstr>ＭＳ Ｐゴシック</vt:lpstr>
      <vt:lpstr>游ゴシック</vt:lpstr>
      <vt:lpstr>Arial</vt:lpstr>
      <vt:lpstr>Calibri</vt:lpstr>
      <vt:lpstr>Office テーマ</vt:lpstr>
      <vt:lpstr>PSGG Tutorial　#01 Target Unity</vt:lpstr>
      <vt:lpstr>Step 1 新規Unity Project作成</vt:lpstr>
      <vt:lpstr>PowerPoint プレゼンテーション</vt:lpstr>
      <vt:lpstr>Step 2  Unity用新規ステートマシン作成</vt:lpstr>
      <vt:lpstr>PowerPoint プレゼンテーション</vt:lpstr>
      <vt:lpstr>PowerPoint プレゼンテーション</vt:lpstr>
      <vt:lpstr>Step 3 PSGG Editorウインドウの説明</vt:lpstr>
      <vt:lpstr>Step 4 Unityプロジェクトに作成したファイルの確認</vt:lpstr>
      <vt:lpstr>Step 5 新規ステート作成</vt:lpstr>
      <vt:lpstr>Step 6 接続</vt:lpstr>
      <vt:lpstr>Step 7 Cube生成指定</vt:lpstr>
      <vt:lpstr>PowerPoint プレゼンテーション</vt:lpstr>
      <vt:lpstr>PowerPoint プレゼンテーション</vt:lpstr>
      <vt:lpstr>PowerPoint プレゼンテーション</vt:lpstr>
      <vt:lpstr>Step 7 create_cube()の実装</vt:lpstr>
      <vt:lpstr>PowerPoint プレゼンテーション</vt:lpstr>
      <vt:lpstr>Step 8 ソースへ変換</vt:lpstr>
      <vt:lpstr>Step 9 ステートマシンのコンポネント化</vt:lpstr>
      <vt:lpstr>PowerPoint プレゼンテーション</vt:lpstr>
      <vt:lpstr>Step 10 シーンのGameObjectに装着</vt:lpstr>
      <vt:lpstr>Step 11 実行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Tutorial　#01 Target Unity</dc:title>
  <dc:creator>西澤 成人</dc:creator>
  <cp:lastModifiedBy>西澤 成人</cp:lastModifiedBy>
  <cp:revision>3</cp:revision>
  <dcterms:created xsi:type="dcterms:W3CDTF">2018-08-18T13:18:44Z</dcterms:created>
  <dcterms:modified xsi:type="dcterms:W3CDTF">2018-08-18T13:35:06Z</dcterms:modified>
</cp:coreProperties>
</file>