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6" r:id="rId3"/>
    <p:sldId id="277" r:id="rId4"/>
    <p:sldId id="298" r:id="rId5"/>
    <p:sldId id="299" r:id="rId6"/>
    <p:sldId id="296" r:id="rId7"/>
    <p:sldId id="297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761C-7410-4F01-A7DE-B9242DE89DB4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B5241-DDDB-4823-B8E2-66A679672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30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14709F-8B44-424D-9DE5-142B50719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PSGG Tutorial</a:t>
            </a:r>
            <a:r>
              <a:rPr kumimoji="1" lang="ja-JP" altLang="en-US" dirty="0"/>
              <a:t>　</a:t>
            </a:r>
            <a:r>
              <a:rPr kumimoji="1" lang="en-US" altLang="ja-JP" dirty="0"/>
              <a:t>#03</a:t>
            </a:r>
            <a:br>
              <a:rPr kumimoji="1" lang="en-US" altLang="ja-JP" dirty="0"/>
            </a:br>
            <a:r>
              <a:rPr kumimoji="1" lang="en-US" altLang="ja-JP" dirty="0"/>
              <a:t>Target Unity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7D368D-E585-4918-853E-23102118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Programanic</a:t>
            </a:r>
            <a:endParaRPr lang="en-US" altLang="ja-JP" dirty="0"/>
          </a:p>
          <a:p>
            <a:r>
              <a:rPr kumimoji="1" lang="en-US" altLang="ja-JP" dirty="0"/>
              <a:t>2018/9/30</a:t>
            </a:r>
          </a:p>
        </p:txBody>
      </p:sp>
    </p:spTree>
    <p:extLst>
      <p:ext uri="{BB962C8B-B14F-4D97-AF65-F5344CB8AC3E}">
        <p14:creationId xmlns:p14="http://schemas.microsoft.com/office/powerpoint/2010/main" val="418305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3E4AC-8163-401A-85E4-B261F47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1</a:t>
            </a:r>
            <a:br>
              <a:rPr kumimoji="1" lang="en-US" altLang="ja-JP" dirty="0"/>
            </a:br>
            <a:r>
              <a:rPr kumimoji="1" lang="en-US" altLang="ja-JP" dirty="0"/>
              <a:t>Tutorial #02</a:t>
            </a:r>
            <a:r>
              <a:rPr kumimoji="1" lang="ja-JP" altLang="en-US" dirty="0"/>
              <a:t>の完成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FA397E5-8F4C-47EE-8589-9D74ACF1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718" y="3429000"/>
            <a:ext cx="3991322" cy="338437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7A6D213-6C2D-4ADA-ADE3-C2CE1606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3" y="1556792"/>
            <a:ext cx="4987390" cy="22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0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53C67-22B8-44C0-A330-91B80AC5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Step 2</a:t>
            </a:r>
            <a:br>
              <a:rPr kumimoji="1" lang="en-US" altLang="ja-JP" dirty="0"/>
            </a:br>
            <a:r>
              <a:rPr kumimoji="1" lang="en-US" altLang="ja-JP" dirty="0"/>
              <a:t>S_MOVE</a:t>
            </a:r>
            <a:r>
              <a:rPr kumimoji="1" lang="ja-JP" altLang="en-US" dirty="0"/>
              <a:t>の作成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6F992DC-8F1A-411A-8E11-17DB6157D670}"/>
              </a:ext>
            </a:extLst>
          </p:cNvPr>
          <p:cNvSpPr/>
          <p:nvPr/>
        </p:nvSpPr>
        <p:spPr>
          <a:xfrm>
            <a:off x="1115616" y="1802572"/>
            <a:ext cx="6480720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生成したオブジェクトを移動する</a:t>
            </a:r>
            <a:r>
              <a:rPr kumimoji="1" lang="en-US" altLang="ja-JP" dirty="0"/>
              <a:t>S_MOVE</a:t>
            </a:r>
            <a:r>
              <a:rPr kumimoji="1" lang="ja-JP" altLang="en-US" dirty="0"/>
              <a:t>を追加して下図の遷移を作成する。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B599A91-1998-4BDB-A45A-F465777E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" y="3251927"/>
            <a:ext cx="9144000" cy="356991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F3DF37-0F4A-43AE-8E38-E981ACC09129}"/>
              </a:ext>
            </a:extLst>
          </p:cNvPr>
          <p:cNvSpPr/>
          <p:nvPr/>
        </p:nvSpPr>
        <p:spPr>
          <a:xfrm>
            <a:off x="5652120" y="4725144"/>
            <a:ext cx="1296144" cy="792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42A38-2EF3-45AE-B6DA-159D5485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S_MOVE</a:t>
            </a:r>
            <a:r>
              <a:rPr kumimoji="1" lang="ja-JP" altLang="en-US" dirty="0"/>
              <a:t>の作成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55366D-5F2C-4750-8C66-4F85C611B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5" y="1990176"/>
            <a:ext cx="1762125" cy="8001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AB125D-FC69-4622-A3B5-2F1A1995D5AC}"/>
              </a:ext>
            </a:extLst>
          </p:cNvPr>
          <p:cNvSpPr txBox="1"/>
          <p:nvPr/>
        </p:nvSpPr>
        <p:spPr>
          <a:xfrm>
            <a:off x="443955" y="1620844"/>
            <a:ext cx="135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members </a:t>
            </a:r>
            <a:r>
              <a:rPr kumimoji="1" lang="ja-JP" altLang="en-US" dirty="0"/>
              <a:t>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2C540E4-4C38-44C6-A646-D97ED3B6F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5" y="3240945"/>
            <a:ext cx="2686050" cy="100012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209338-7455-4EEC-8B72-65BB8C898444}"/>
              </a:ext>
            </a:extLst>
          </p:cNvPr>
          <p:cNvSpPr txBox="1"/>
          <p:nvPr/>
        </p:nvSpPr>
        <p:spPr>
          <a:xfrm>
            <a:off x="463985" y="291698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init</a:t>
            </a:r>
            <a:r>
              <a:rPr kumimoji="1" lang="en-US" altLang="ja-JP" dirty="0"/>
              <a:t> </a:t>
            </a:r>
            <a:r>
              <a:rPr kumimoji="1" lang="ja-JP" altLang="en-US" dirty="0"/>
              <a:t>項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D3B360E-2933-4115-B6E1-ADA54028E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55" y="4565027"/>
            <a:ext cx="3105150" cy="9429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5E3E50-7595-4925-95E6-34ACB884FCAD}"/>
              </a:ext>
            </a:extLst>
          </p:cNvPr>
          <p:cNvSpPr txBox="1"/>
          <p:nvPr/>
        </p:nvSpPr>
        <p:spPr>
          <a:xfrm>
            <a:off x="442998" y="4223128"/>
            <a:ext cx="113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update</a:t>
            </a:r>
            <a:r>
              <a:rPr kumimoji="1" lang="en-US" altLang="ja-JP" dirty="0"/>
              <a:t> </a:t>
            </a:r>
            <a:r>
              <a:rPr kumimoji="1" lang="ja-JP" altLang="en-US" dirty="0"/>
              <a:t>項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797E096-4D02-4217-8542-4D5469CAA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45" y="5800213"/>
            <a:ext cx="1724025" cy="6667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D55BFAD-31FC-4794-90E4-5EC4BE7AF7E2}"/>
              </a:ext>
            </a:extLst>
          </p:cNvPr>
          <p:cNvSpPr txBox="1"/>
          <p:nvPr/>
        </p:nvSpPr>
        <p:spPr>
          <a:xfrm>
            <a:off x="460492" y="5479548"/>
            <a:ext cx="81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wait</a:t>
            </a:r>
            <a:r>
              <a:rPr kumimoji="1" lang="ja-JP" altLang="en-US" dirty="0"/>
              <a:t>項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E81DF9E-F2FD-46C8-B823-88B5338A3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6824" y="1738249"/>
            <a:ext cx="3790950" cy="51054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BB58020-01DD-4298-8B33-30EDCB529FCA}"/>
              </a:ext>
            </a:extLst>
          </p:cNvPr>
          <p:cNvSpPr txBox="1"/>
          <p:nvPr/>
        </p:nvSpPr>
        <p:spPr>
          <a:xfrm>
            <a:off x="4896824" y="1417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変換結果</a:t>
            </a:r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65D0F4B9-235E-408D-A52A-DBADA09C26BC}"/>
              </a:ext>
            </a:extLst>
          </p:cNvPr>
          <p:cNvSpPr/>
          <p:nvPr/>
        </p:nvSpPr>
        <p:spPr>
          <a:xfrm>
            <a:off x="3549105" y="3355476"/>
            <a:ext cx="1107996" cy="885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94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2694A59-7C33-4384-A620-5228F65F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ja-JP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全体図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DC30D8-3837-40E8-A4EC-A29B2BD46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66286"/>
            <a:ext cx="8178799" cy="42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048B16C-05FA-45BB-A497-C71E3617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692696"/>
            <a:ext cx="308416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7E3EC-57A2-439E-9BD7-D8545838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90FB91-41A6-4A61-AE2D-7E14936C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members</a:t>
            </a:r>
            <a:r>
              <a:rPr lang="ja-JP" altLang="en-US" dirty="0"/>
              <a:t>を使いメンバ変数を定義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 err="1"/>
              <a:t>init,update,wait</a:t>
            </a:r>
            <a:r>
              <a:rPr kumimoji="1" lang="ja-JP" altLang="en-US" dirty="0"/>
              <a:t>で移動を実装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変換して実行する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590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画面に合わせる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游ゴシック</vt:lpstr>
      <vt:lpstr>Arial</vt:lpstr>
      <vt:lpstr>Calibri</vt:lpstr>
      <vt:lpstr>Office テーマ</vt:lpstr>
      <vt:lpstr>PSGG Tutorial　#03 Target Unity</vt:lpstr>
      <vt:lpstr>Step 1 Tutorial #02の完成</vt:lpstr>
      <vt:lpstr>Step 2 S_MOVEの作成</vt:lpstr>
      <vt:lpstr>S_MOVEの作成</vt:lpstr>
      <vt:lpstr>全体図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PSGG Tutorial　#03 Target Unity</dc:title>
  <dc:creator>西澤 成人</dc:creator>
  <cp:lastModifiedBy>西澤 成人</cp:lastModifiedBy>
  <cp:revision>1</cp:revision>
  <dcterms:created xsi:type="dcterms:W3CDTF">2018-09-30T11:51:08Z</dcterms:created>
  <dcterms:modified xsi:type="dcterms:W3CDTF">2018-09-30T11:51:27Z</dcterms:modified>
</cp:coreProperties>
</file>